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8" r:id="rId3"/>
    <p:sldId id="261" r:id="rId4"/>
    <p:sldId id="262" r:id="rId5"/>
    <p:sldId id="257" r:id="rId6"/>
    <p:sldId id="263" r:id="rId7"/>
    <p:sldId id="259" r:id="rId8"/>
    <p:sldId id="260" r:id="rId9"/>
    <p:sldId id="264" r:id="rId10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3077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Phase Diagrams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Terminology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Label s/l/g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Label Phase Transitions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Triple Point Critical Point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Supercritical Fluid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Slope s/l line and density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Melting, Vaporization and Sublimation Curves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10d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10.4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4752" y="206597"/>
            <a:ext cx="5188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10d – Phase Diagrams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179" r="5664"/>
          <a:stretch/>
        </p:blipFill>
        <p:spPr>
          <a:xfrm>
            <a:off x="723900" y="163514"/>
            <a:ext cx="7667625" cy="6627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2628900"/>
            <a:ext cx="46672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2550" y="2124075"/>
            <a:ext cx="876300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24524" y="1152525"/>
            <a:ext cx="111442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72299" y="838200"/>
            <a:ext cx="914401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24548" y="4295775"/>
            <a:ext cx="914401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29050" y="3400425"/>
            <a:ext cx="923925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2875" y="165657"/>
            <a:ext cx="2832955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Phase Diagram –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152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CHE 111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71513"/>
            <a:ext cx="9139237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5" y="165657"/>
            <a:ext cx="2832955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Phase Diagram –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90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CHE 111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9139237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875" y="165657"/>
            <a:ext cx="285270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Phase Diagram – CO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6228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221" y="1064657"/>
            <a:ext cx="282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all 3 phases (</a:t>
            </a:r>
            <a:r>
              <a:rPr lang="en-US" dirty="0" err="1" smtClean="0"/>
              <a:t>s,l,g</a:t>
            </a:r>
            <a:r>
              <a:rPr lang="en-US" dirty="0" smtClean="0"/>
              <a:t>) coexist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0221" y="424160"/>
            <a:ext cx="166494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Triple Point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3182" y="876300"/>
            <a:ext cx="5130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 and T at which l, g are indistinguishable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Gas can not be liquefied beyond this temperature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0182" y="271760"/>
            <a:ext cx="17600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Critical Point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61925" y="1522631"/>
            <a:ext cx="3838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https://www.techeblog.com/mind-bending-video-shows-liquid-that-boils-and-freezes-at-the-same-time/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395" y="4434185"/>
            <a:ext cx="240739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Supercritical Fluid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6395" y="5086350"/>
            <a:ext cx="5926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New state of matter with properties of both liquid and gas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It can effuse (</a:t>
            </a:r>
            <a:r>
              <a:rPr lang="en-US" dirty="0" err="1" smtClean="0"/>
              <a:t>Ch</a:t>
            </a:r>
            <a:r>
              <a:rPr lang="en-US" dirty="0" smtClean="0"/>
              <a:t> 9.)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It can dissolve (</a:t>
            </a:r>
            <a:r>
              <a:rPr lang="en-US" dirty="0" err="1" smtClean="0"/>
              <a:t>Ch</a:t>
            </a:r>
            <a:r>
              <a:rPr lang="en-US" dirty="0" smtClean="0"/>
              <a:t> 10a or </a:t>
            </a:r>
            <a:r>
              <a:rPr lang="en-US" dirty="0" err="1" smtClean="0"/>
              <a:t>Ch</a:t>
            </a:r>
            <a:r>
              <a:rPr lang="en-US" dirty="0" smtClean="0"/>
              <a:t> 11)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Many important uses</a:t>
            </a:r>
          </a:p>
        </p:txBody>
      </p:sp>
    </p:spTree>
    <p:extLst>
      <p:ext uri="{BB962C8B-B14F-4D97-AF65-F5344CB8AC3E}">
        <p14:creationId xmlns:p14="http://schemas.microsoft.com/office/powerpoint/2010/main" val="369420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12" y="1075764"/>
            <a:ext cx="8763548" cy="5378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5" y="165657"/>
            <a:ext cx="307019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Phase Diagram – Sulfur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35722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46617"/>
            <a:ext cx="37920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https://aip.scitation.org/doi/pdf/10.1063/1.5085163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1529" y="6546618"/>
            <a:ext cx="3290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https://aip.scitation.org/doi/10.1063/1.5085163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083855"/>
            <a:ext cx="7082678" cy="5413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5" y="165657"/>
            <a:ext cx="2832955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Phase Diagram –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59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17" y="723235"/>
            <a:ext cx="7549568" cy="5947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052" y="165657"/>
            <a:ext cx="301633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Structures of Ice –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874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96" y="506320"/>
            <a:ext cx="4437500" cy="293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" y="506320"/>
            <a:ext cx="4365094" cy="295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71600" y="14119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Phase Diagram – H</a:t>
            </a:r>
            <a:r>
              <a:rPr lang="en-US" altLang="en-US" sz="1400" baseline="-25000" dirty="0" smtClean="0"/>
              <a:t>2</a:t>
            </a:r>
            <a:r>
              <a:rPr lang="en-US" altLang="en-US" sz="1400" dirty="0" smtClean="0"/>
              <a:t>O</a:t>
            </a:r>
            <a:endParaRPr lang="en-US" altLang="en-US" sz="14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739246" y="14119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Phase Diagram – CO</a:t>
            </a:r>
            <a:r>
              <a:rPr lang="en-US" altLang="en-US" sz="1400" baseline="-25000" dirty="0" smtClean="0"/>
              <a:t>2</a:t>
            </a:r>
            <a:endParaRPr lang="en-US" altLang="en-US" sz="1400" baseline="-25000" dirty="0"/>
          </a:p>
        </p:txBody>
      </p:sp>
      <p:pic>
        <p:nvPicPr>
          <p:cNvPr id="6" name="Picture 2" descr="https://encrypted-tbn1.gstatic.com/images?q=tbn:ANd9GcRBuOl8Dk0BzWLPav3aDAU0Y7SryIF2YfqXso7MX1Ot0RC5keyQ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" y="4519979"/>
            <a:ext cx="2930867" cy="21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76696" y="411910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Phase Diagram – Sulfur</a:t>
            </a:r>
            <a:endParaRPr lang="en-US" altLang="en-US" sz="1400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20496" y="411910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Phase Diagram – 3D</a:t>
            </a:r>
            <a:endParaRPr lang="en-US" altLang="en-US" sz="1400" dirty="0"/>
          </a:p>
        </p:txBody>
      </p:sp>
      <p:pic>
        <p:nvPicPr>
          <p:cNvPr id="9" name="Picture 8" descr="http://www.chm.bris.ac.uk/~chdms/Teaching/Chemical_Interactions/images/pic0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6338"/>
            <a:ext cx="1847037" cy="207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1.gstatic.com/images?q=tbn:ANd9GcT878URw16NJJzP_BdJkoJjMr6x1glMM-t2hLxuLGqHVBv0ix1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28" y="4784292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019800" y="4119102"/>
            <a:ext cx="263803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Phase Diagram – Alternative CO</a:t>
            </a:r>
            <a:r>
              <a:rPr lang="en-US" altLang="en-US" sz="1400" baseline="-25000" dirty="0" smtClean="0"/>
              <a:t>2</a:t>
            </a:r>
            <a:endParaRPr lang="en-US" alt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31143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2280</TotalTime>
  <Words>165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113</cp:revision>
  <cp:lastPrinted>2020-11-29T22:57:26Z</cp:lastPrinted>
  <dcterms:created xsi:type="dcterms:W3CDTF">2020-03-25T15:59:49Z</dcterms:created>
  <dcterms:modified xsi:type="dcterms:W3CDTF">2021-01-17T21:47:59Z</dcterms:modified>
</cp:coreProperties>
</file>