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7" r:id="rId4"/>
    <p:sldId id="258" r:id="rId5"/>
    <p:sldId id="276" r:id="rId6"/>
    <p:sldId id="286" r:id="rId7"/>
    <p:sldId id="279" r:id="rId8"/>
    <p:sldId id="259" r:id="rId9"/>
    <p:sldId id="280" r:id="rId10"/>
    <p:sldId id="282" r:id="rId11"/>
    <p:sldId id="283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064" y="1814055"/>
            <a:ext cx="429477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Ionic Compounds (Ch. 2</a:t>
            </a:r>
            <a:r>
              <a:rPr lang="en-US" dirty="0" smtClean="0"/>
              <a:t>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Formation </a:t>
            </a:r>
            <a:r>
              <a:rPr lang="en-US" dirty="0" smtClean="0"/>
              <a:t>Reaction for Cation (Ch. </a:t>
            </a:r>
            <a:r>
              <a:rPr lang="en-US" dirty="0" smtClean="0"/>
              <a:t>2)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Formation Reaction for Anion (Ch. </a:t>
            </a:r>
            <a:r>
              <a:rPr lang="en-US" dirty="0" smtClean="0"/>
              <a:t>2)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Polyatomic </a:t>
            </a:r>
            <a:r>
              <a:rPr lang="en-US" dirty="0" smtClean="0"/>
              <a:t>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Balancing Charges in Ionic </a:t>
            </a:r>
            <a:r>
              <a:rPr lang="en-US" dirty="0" smtClean="0"/>
              <a:t>Compounds – 3 Methods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03890" y="1831074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HW 4a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6 (old book)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4369" y="206597"/>
            <a:ext cx="6108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</a:t>
            </a:r>
            <a:r>
              <a:rPr lang="en-US" sz="3200" smtClean="0"/>
              <a:t>Fall 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4a – Review</a:t>
            </a:r>
          </a:p>
          <a:p>
            <a:pPr algn="ctr"/>
            <a:r>
              <a:rPr lang="en-US" sz="3200" dirty="0" smtClean="0"/>
              <a:t>Cation/Anion and Ionic Compounds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76225"/>
            <a:ext cx="408175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Method 2 – Math + CA Method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37825"/>
            <a:ext cx="27622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</a:t>
            </a:r>
            <a:r>
              <a:rPr lang="en-US" dirty="0" smtClean="0"/>
              <a:t>Compound formed between Mg and 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9750" y="937825"/>
            <a:ext cx="285060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</a:t>
            </a:r>
            <a:r>
              <a:rPr lang="en-US" dirty="0" smtClean="0"/>
              <a:t>Compound formed between K and CO</a:t>
            </a:r>
            <a:r>
              <a:rPr lang="en-US" baseline="-25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7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76225"/>
            <a:ext cx="510075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Method </a:t>
            </a:r>
            <a:r>
              <a:rPr lang="en-US" sz="2400" dirty="0" smtClean="0"/>
              <a:t>3 </a:t>
            </a:r>
            <a:r>
              <a:rPr lang="en-US" sz="2400" dirty="0" smtClean="0"/>
              <a:t>– </a:t>
            </a:r>
            <a:r>
              <a:rPr lang="en-US" sz="2400" dirty="0" smtClean="0"/>
              <a:t>Cross Multiple and Simplify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37825"/>
            <a:ext cx="27622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</a:t>
            </a:r>
            <a:r>
              <a:rPr lang="en-US" dirty="0" smtClean="0"/>
              <a:t>Compound formed between </a:t>
            </a:r>
            <a:r>
              <a:rPr lang="en-US" dirty="0" smtClean="0"/>
              <a:t>Al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9750" y="937825"/>
            <a:ext cx="312913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</a:t>
            </a:r>
            <a:r>
              <a:rPr lang="en-US" dirty="0" smtClean="0"/>
              <a:t>Compound formed between </a:t>
            </a:r>
            <a:r>
              <a:rPr lang="en-US" dirty="0" smtClean="0"/>
              <a:t>Li </a:t>
            </a:r>
            <a:r>
              <a:rPr lang="en-US" dirty="0" smtClean="0"/>
              <a:t>and </a:t>
            </a:r>
            <a:r>
              <a:rPr lang="en-US" dirty="0" smtClean="0"/>
              <a:t>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64" y="470416"/>
            <a:ext cx="28860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Ca and 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70416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Al and SO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964" y="3836432"/>
            <a:ext cx="28860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Na and SCN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772151" y="3836432"/>
            <a:ext cx="29458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Ag and HPO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8391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311050"/>
            <a:ext cx="225574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More Examples?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93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31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135" t="58259"/>
          <a:stretch/>
        </p:blipFill>
        <p:spPr>
          <a:xfrm>
            <a:off x="1473543" y="4211634"/>
            <a:ext cx="1643450" cy="1789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513" t="57895" r="32803"/>
          <a:stretch/>
        </p:blipFill>
        <p:spPr>
          <a:xfrm>
            <a:off x="3873844" y="4170168"/>
            <a:ext cx="1084306" cy="1804702"/>
          </a:xfrm>
          <a:prstGeom prst="rect">
            <a:avLst/>
          </a:prstGeom>
        </p:spPr>
      </p:pic>
      <p:pic>
        <p:nvPicPr>
          <p:cNvPr id="17410" name="Picture 2" descr="Image result for have no fear of ice cold beer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2" y="1410560"/>
            <a:ext cx="2891482" cy="28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24546"/>
              </p:ext>
            </p:extLst>
          </p:nvPr>
        </p:nvGraphicFramePr>
        <p:xfrm>
          <a:off x="264433" y="1441235"/>
          <a:ext cx="5333178" cy="3063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8446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1844246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2330486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Ionic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Covalent or Molecular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Formed by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Gain/lose</a:t>
                      </a:r>
                      <a:r>
                        <a:rPr lang="en-US" sz="1500" baseline="0" dirty="0" smtClean="0"/>
                        <a:t> electrons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Share electrons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Between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m/nm</a:t>
                      </a:r>
                    </a:p>
                    <a:p>
                      <a:pPr algn="ctr"/>
                      <a:r>
                        <a:rPr lang="en-US" sz="1500" dirty="0" smtClean="0"/>
                        <a:t>Cations/Anions</a:t>
                      </a:r>
                      <a:endParaRPr lang="en-US" sz="1500" dirty="0"/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nm/nm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0853244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Bond Strength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High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Low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010793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Melting Point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High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Low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Solubility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High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Low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2786312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Conductivity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High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Low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853634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Structure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Lattice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Discrete Molecules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733333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5351" y="983776"/>
            <a:ext cx="759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Compound</a:t>
            </a:r>
            <a:r>
              <a:rPr lang="en-US" dirty="0"/>
              <a:t>: 2 or more E, chemically combined (bonded) in definite proportions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39913" y="83975"/>
            <a:ext cx="15504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Ch.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351" y="83975"/>
            <a:ext cx="404238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Formation of Ionic Compounds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36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37" y="1937608"/>
            <a:ext cx="6427944" cy="3728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3089" y="364302"/>
            <a:ext cx="4465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Know the following: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dirty="0"/>
              <a:t>Metalloids (7*) – B, Si, Ge, As, Sb, </a:t>
            </a:r>
            <a:r>
              <a:rPr lang="en-US" dirty="0" err="1"/>
              <a:t>Te</a:t>
            </a:r>
            <a:r>
              <a:rPr lang="en-US" dirty="0"/>
              <a:t>, Po/At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dirty="0" smtClean="0"/>
              <a:t>Cations/Metals </a:t>
            </a:r>
            <a:r>
              <a:rPr lang="en-US" dirty="0"/>
              <a:t>(left)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dirty="0" smtClean="0"/>
              <a:t>Anions/Non-metals </a:t>
            </a:r>
            <a:r>
              <a:rPr lang="en-US" dirty="0"/>
              <a:t>(right)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9913" y="83975"/>
            <a:ext cx="15504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Ch. 2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166147" y="1564631"/>
            <a:ext cx="1818583" cy="925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Cations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flipH="1">
            <a:off x="6952539" y="1564631"/>
            <a:ext cx="1660884" cy="92569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9913" y="4481689"/>
            <a:ext cx="1410835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Complicated </a:t>
            </a:r>
          </a:p>
          <a:p>
            <a:r>
              <a:rPr lang="en-US" dirty="0" smtClean="0"/>
              <a:t>(more later!)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228" y="199859"/>
            <a:ext cx="51643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Formation </a:t>
            </a:r>
            <a:r>
              <a:rPr lang="en-US" sz="2400" dirty="0" smtClean="0"/>
              <a:t>Reaction for Cation (Ch. </a:t>
            </a:r>
            <a:r>
              <a:rPr lang="en-US" sz="2400" dirty="0" smtClean="0"/>
              <a:t>3)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0950" y="3624349"/>
            <a:ext cx="156299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</a:t>
            </a:r>
            <a:r>
              <a:rPr lang="en-US" dirty="0" smtClean="0"/>
              <a:t>Fe</a:t>
            </a:r>
            <a:r>
              <a:rPr lang="en-US" baseline="30000" dirty="0" smtClean="0"/>
              <a:t>+3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6771" y="1194319"/>
            <a:ext cx="160717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  Mg</a:t>
            </a:r>
            <a:r>
              <a:rPr lang="en-US" baseline="30000" dirty="0" smtClean="0"/>
              <a:t>+2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9913" y="83975"/>
            <a:ext cx="15504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Ch.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228" y="199859"/>
            <a:ext cx="51643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Formation </a:t>
            </a:r>
            <a:r>
              <a:rPr lang="en-US" sz="2400" dirty="0" smtClean="0"/>
              <a:t>Reaction for </a:t>
            </a:r>
            <a:r>
              <a:rPr lang="en-US" sz="2400" dirty="0" smtClean="0"/>
              <a:t>Anions</a:t>
            </a:r>
            <a:r>
              <a:rPr lang="en-US" sz="2400" dirty="0" smtClean="0"/>
              <a:t> </a:t>
            </a:r>
            <a:r>
              <a:rPr lang="en-US" sz="2400" dirty="0" smtClean="0"/>
              <a:t>(Ch. </a:t>
            </a:r>
            <a:r>
              <a:rPr lang="en-US" sz="2400" dirty="0" smtClean="0"/>
              <a:t>3)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0950" y="3624349"/>
            <a:ext cx="146379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</a:t>
            </a:r>
            <a:r>
              <a:rPr lang="en-US" dirty="0" smtClean="0"/>
              <a:t>N</a:t>
            </a:r>
            <a:r>
              <a:rPr lang="en-US" baseline="30000" dirty="0"/>
              <a:t>-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6771" y="1194319"/>
            <a:ext cx="145328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  O</a:t>
            </a:r>
            <a:r>
              <a:rPr lang="en-US" baseline="30000" dirty="0" smtClean="0"/>
              <a:t>+2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9913" y="83975"/>
            <a:ext cx="15504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Ch.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6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33" y="214488"/>
            <a:ext cx="2255746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Examples?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952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" y="1595681"/>
            <a:ext cx="9133333" cy="3895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47" y="623340"/>
            <a:ext cx="3148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 your cheat sheet!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Never </a:t>
            </a:r>
            <a:r>
              <a:rPr lang="en-US" dirty="0" smtClean="0"/>
              <a:t>leave home without 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Provided on every exam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6549" y="5885386"/>
            <a:ext cx="2297617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Polyatomic </a:t>
            </a:r>
            <a:r>
              <a:rPr lang="en-US" sz="2400" dirty="0" smtClean="0"/>
              <a:t>Ions</a:t>
            </a:r>
          </a:p>
          <a:p>
            <a:r>
              <a:rPr lang="en-US" sz="2400" dirty="0" smtClean="0"/>
              <a:t>(more next slide)</a:t>
            </a:r>
            <a:endParaRPr lang="en-US" sz="2400" dirty="0"/>
          </a:p>
        </p:txBody>
      </p:sp>
      <p:sp>
        <p:nvSpPr>
          <p:cNvPr id="8" name="Up Arrow 7"/>
          <p:cNvSpPr/>
          <p:nvPr/>
        </p:nvSpPr>
        <p:spPr>
          <a:xfrm>
            <a:off x="2434682" y="5404893"/>
            <a:ext cx="438150" cy="39553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33244" y="5442993"/>
            <a:ext cx="3752977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Roman </a:t>
            </a:r>
            <a:r>
              <a:rPr lang="en-US" sz="2400" dirty="0" smtClean="0"/>
              <a:t>Numeral and</a:t>
            </a:r>
            <a:endParaRPr lang="en-US" sz="2400" dirty="0" smtClean="0"/>
          </a:p>
          <a:p>
            <a:pPr algn="ctr"/>
            <a:r>
              <a:rPr lang="en-US" sz="2400" dirty="0" err="1" smtClean="0"/>
              <a:t>Molec</a:t>
            </a:r>
            <a:r>
              <a:rPr lang="en-US" sz="2400" dirty="0" smtClean="0"/>
              <a:t>. </a:t>
            </a:r>
            <a:r>
              <a:rPr lang="en-US" sz="2400" dirty="0" err="1" smtClean="0"/>
              <a:t>Prefixs</a:t>
            </a:r>
            <a:endParaRPr lang="en-US" sz="2400" dirty="0" smtClean="0"/>
          </a:p>
          <a:p>
            <a:pPr algn="ctr"/>
            <a:r>
              <a:rPr lang="en-US" sz="2400" dirty="0" smtClean="0"/>
              <a:t>(more next week)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>
            <a:off x="7210424" y="5009362"/>
            <a:ext cx="438150" cy="3955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68338" y="746550"/>
            <a:ext cx="236276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Variable </a:t>
            </a:r>
            <a:r>
              <a:rPr lang="en-US" sz="2400" dirty="0" smtClean="0"/>
              <a:t>Charges</a:t>
            </a:r>
          </a:p>
          <a:p>
            <a:r>
              <a:rPr lang="en-US" sz="2400" dirty="0" smtClean="0"/>
              <a:t>(more tomorrow)</a:t>
            </a:r>
            <a:endParaRPr lang="en-US" sz="2400" dirty="0"/>
          </a:p>
        </p:txBody>
      </p:sp>
      <p:sp>
        <p:nvSpPr>
          <p:cNvPr id="12" name="Up Arrow 11"/>
          <p:cNvSpPr/>
          <p:nvPr/>
        </p:nvSpPr>
        <p:spPr>
          <a:xfrm rot="7476844">
            <a:off x="5393376" y="1158660"/>
            <a:ext cx="438150" cy="26973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5219" y="931217"/>
            <a:ext cx="1897764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Fixed Charges</a:t>
            </a:r>
            <a:endParaRPr lang="en-US" sz="2400" dirty="0"/>
          </a:p>
        </p:txBody>
      </p:sp>
      <p:sp>
        <p:nvSpPr>
          <p:cNvPr id="14" name="Up Arrow 13"/>
          <p:cNvSpPr/>
          <p:nvPr/>
        </p:nvSpPr>
        <p:spPr>
          <a:xfrm rot="10800000">
            <a:off x="7083201" y="1397915"/>
            <a:ext cx="438150" cy="39553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076" y="150119"/>
            <a:ext cx="3300519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Charges of Common 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52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12" y="218520"/>
            <a:ext cx="221267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Polyatomic Ions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70806" y="812800"/>
            <a:ext cx="2030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Poly = many (2+)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Atomic = atoms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Ions = charged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" y="1821460"/>
            <a:ext cx="9133333" cy="38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0666" y="628134"/>
            <a:ext cx="2875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Common Ionic Fragments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( ) if more than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76225"/>
            <a:ext cx="397070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Methods to Balance Charges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52500"/>
            <a:ext cx="3542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Old School Math and CA method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Cross Method + Simplify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4300" y="6138475"/>
            <a:ext cx="133876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Charges are </a:t>
            </a:r>
          </a:p>
          <a:p>
            <a:r>
              <a:rPr lang="en-US" dirty="0" smtClean="0"/>
              <a:t>on your CS!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125" y="2090440"/>
            <a:ext cx="265747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r>
              <a:rPr lang="en-US" dirty="0" smtClean="0"/>
              <a:t>:  </a:t>
            </a:r>
            <a:r>
              <a:rPr lang="en-US" dirty="0" smtClean="0"/>
              <a:t>Compound formed between Ca and 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3075" y="2090440"/>
            <a:ext cx="285060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</a:t>
            </a:r>
            <a:r>
              <a:rPr lang="en-US" dirty="0" smtClean="0"/>
              <a:t>Compound formed between Na and SO</a:t>
            </a:r>
            <a:r>
              <a:rPr lang="en-US" baseline="-25000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5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400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18</cp:revision>
  <dcterms:created xsi:type="dcterms:W3CDTF">2020-03-25T15:59:49Z</dcterms:created>
  <dcterms:modified xsi:type="dcterms:W3CDTF">2022-09-13T22:36:11Z</dcterms:modified>
</cp:coreProperties>
</file>