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99" r:id="rId4"/>
    <p:sldId id="287" r:id="rId5"/>
    <p:sldId id="300" r:id="rId6"/>
    <p:sldId id="296" r:id="rId7"/>
    <p:sldId id="288" r:id="rId8"/>
    <p:sldId id="297" r:id="rId9"/>
    <p:sldId id="289" r:id="rId10"/>
    <p:sldId id="264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1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0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7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5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1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2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8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6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C3A7-410D-4FD7-9055-E25D6E92A51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6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math/cc-fifth-grade-math/imp-measurement-and-data-3" TargetMode="External"/><Relationship Id="rId2" Type="http://schemas.openxmlformats.org/officeDocument/2006/relationships/hyperlink" Target="http://www.chemhaven.org/che11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" y="1490890"/>
            <a:ext cx="4294772" cy="36933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Overview/Topics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Units (Imperial and Metric)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Conversions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US ↔ US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US ↔ Metric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Metric ↔ Metric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Multistep Conversions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Compound Units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Squares and </a:t>
            </a:r>
            <a:r>
              <a:rPr lang="en-US" dirty="0" smtClean="0"/>
              <a:t>Cubes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Word Problems</a:t>
            </a:r>
            <a:endParaRPr lang="en-US" dirty="0" smtClean="0"/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Density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Specific Heat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Use of SN, SF, Rounding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3841" y="1490890"/>
            <a:ext cx="429477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Skills to Master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/>
              <a:t>HW 3 </a:t>
            </a:r>
            <a:r>
              <a:rPr lang="en-US" dirty="0" err="1" smtClean="0"/>
              <a:t>f,g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01423" y="206597"/>
            <a:ext cx="60548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CHE 101 Fall 2021</a:t>
            </a:r>
          </a:p>
          <a:p>
            <a:pPr algn="ctr"/>
            <a:r>
              <a:rPr lang="en-US" sz="3200" dirty="0" smtClean="0"/>
              <a:t>Lecture 3 </a:t>
            </a:r>
            <a:r>
              <a:rPr lang="en-US" sz="3200" dirty="0" err="1" smtClean="0"/>
              <a:t>f,g</a:t>
            </a:r>
            <a:r>
              <a:rPr lang="en-US" sz="3200" dirty="0" smtClean="0"/>
              <a:t> – Conversion </a:t>
            </a:r>
            <a:r>
              <a:rPr lang="en-US" sz="3200" dirty="0" smtClean="0"/>
              <a:t>Factors II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6242" y="5847307"/>
            <a:ext cx="360040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Read</a:t>
            </a:r>
          </a:p>
          <a:p>
            <a:r>
              <a:rPr lang="en-US" dirty="0" smtClean="0"/>
              <a:t>Hein Chapter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93841" y="5571082"/>
            <a:ext cx="429477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Additional Useful Links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>
                <a:hlinkClick r:id="rId2"/>
              </a:rPr>
              <a:t>www.chemhaven.org/che101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>
                <a:hlinkClick r:id="rId3"/>
              </a:rPr>
              <a:t>Khan Academy 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Google/You Tube</a:t>
            </a:r>
          </a:p>
        </p:txBody>
      </p:sp>
    </p:spTree>
    <p:extLst>
      <p:ext uri="{BB962C8B-B14F-4D97-AF65-F5344CB8AC3E}">
        <p14:creationId xmlns:p14="http://schemas.microsoft.com/office/powerpoint/2010/main" val="1090606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352425"/>
            <a:ext cx="3471335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Conversion – Temperature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0526" y="976886"/>
            <a:ext cx="8429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Slightly different than other units because °F and °C define zero differently and the size of a degree is different.</a:t>
            </a:r>
          </a:p>
          <a:p>
            <a:pPr marL="342900" indent="-342900">
              <a:buAutoNum type="arabicPeriod"/>
            </a:pPr>
            <a:r>
              <a:rPr lang="en-US" dirty="0" smtClean="0"/>
              <a:t>Linear relationship so we can use an equation to convert between them.</a:t>
            </a:r>
          </a:p>
          <a:p>
            <a:pPr marL="342900" indent="-342900">
              <a:buAutoNum type="arabicPeriod"/>
            </a:pPr>
            <a:r>
              <a:rPr lang="en-US" dirty="0" smtClean="0"/>
              <a:t>°C and K same sized unit, zero is defined differently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9793" y="2695575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°F = 1.8(°C) + 32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340011"/>
            <a:ext cx="5715000" cy="41655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535" y="5929816"/>
            <a:ext cx="3493629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Solve Temperature Problems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Lab </a:t>
            </a:r>
            <a:r>
              <a:rPr lang="en-US" sz="1600" dirty="0" smtClean="0"/>
              <a:t>3 Temperature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419698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738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168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352425"/>
            <a:ext cx="396717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Conversion – Compound Units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5750" y="1447800"/>
            <a:ext cx="3731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Convert 65 mi/</a:t>
            </a:r>
            <a:r>
              <a:rPr lang="en-US" dirty="0" err="1" smtClean="0"/>
              <a:t>hr</a:t>
            </a:r>
            <a:r>
              <a:rPr lang="en-US" dirty="0" smtClean="0"/>
              <a:t> to km/sec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5750" y="4105275"/>
            <a:ext cx="4277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Convert 5.0 gallons/sec to mL/day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88335" y="5919767"/>
            <a:ext cx="317528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Solve Compound Units Problems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HW </a:t>
            </a:r>
            <a:r>
              <a:rPr lang="en-US" sz="1600" dirty="0" smtClean="0"/>
              <a:t>3 </a:t>
            </a:r>
            <a:r>
              <a:rPr lang="en-US" sz="1600" dirty="0" smtClean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9186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015" y="311499"/>
            <a:ext cx="1415196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You Try It: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02422" y="3889549"/>
            <a:ext cx="3780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Convert </a:t>
            </a:r>
            <a:r>
              <a:rPr lang="en-US" dirty="0" smtClean="0"/>
              <a:t>325 tons/</a:t>
            </a:r>
            <a:r>
              <a:rPr lang="en-US" dirty="0" err="1" smtClean="0"/>
              <a:t>hr</a:t>
            </a:r>
            <a:r>
              <a:rPr lang="en-US" dirty="0" smtClean="0"/>
              <a:t> ng/min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5238" y="1163989"/>
            <a:ext cx="3797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Convert </a:t>
            </a:r>
            <a:r>
              <a:rPr lang="en-US" dirty="0" smtClean="0"/>
              <a:t>25 miles/gal to km/L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871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352425"/>
            <a:ext cx="422602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Conversion – Squares and Cubes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5750" y="1447800"/>
            <a:ext cx="321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Convert 120 m</a:t>
            </a:r>
            <a:r>
              <a:rPr lang="en-US" baseline="30000" dirty="0" smtClean="0"/>
              <a:t>2</a:t>
            </a:r>
            <a:r>
              <a:rPr lang="en-US" dirty="0" smtClean="0"/>
              <a:t> to cm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5750" y="4105275"/>
            <a:ext cx="336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Convert 35,000 in</a:t>
            </a:r>
            <a:r>
              <a:rPr lang="en-US" baseline="30000" dirty="0" smtClean="0"/>
              <a:t>3</a:t>
            </a:r>
            <a:r>
              <a:rPr lang="en-US" dirty="0" smtClean="0"/>
              <a:t> to ft</a:t>
            </a:r>
            <a:r>
              <a:rPr lang="en-US" baseline="30000" dirty="0" smtClean="0"/>
              <a:t>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06980" y="5919767"/>
            <a:ext cx="345663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Solve Squares and Cube Problems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HW </a:t>
            </a:r>
            <a:r>
              <a:rPr lang="en-US" sz="1600" dirty="0" smtClean="0"/>
              <a:t>3 </a:t>
            </a:r>
            <a:r>
              <a:rPr lang="en-US" sz="1600" dirty="0" smtClean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11873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015" y="311499"/>
            <a:ext cx="1415196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You Try It: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85238" y="3889549"/>
            <a:ext cx="384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Convert </a:t>
            </a:r>
            <a:r>
              <a:rPr lang="en-US" dirty="0" smtClean="0"/>
              <a:t>3.50 x 10</a:t>
            </a:r>
            <a:r>
              <a:rPr lang="en-US" baseline="30000" dirty="0" smtClean="0"/>
              <a:t>15</a:t>
            </a:r>
            <a:r>
              <a:rPr lang="en-US" dirty="0" smtClean="0"/>
              <a:t> mL to mi</a:t>
            </a:r>
            <a:r>
              <a:rPr lang="en-US" baseline="30000" dirty="0" smtClean="0"/>
              <a:t>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5238" y="1163989"/>
            <a:ext cx="2385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</a:t>
            </a:r>
            <a:r>
              <a:rPr lang="en-US" dirty="0" smtClean="0"/>
              <a:t>150 cm</a:t>
            </a:r>
            <a:r>
              <a:rPr lang="en-US" baseline="30000" dirty="0" smtClean="0"/>
              <a:t>2</a:t>
            </a:r>
            <a:r>
              <a:rPr lang="en-US" dirty="0" smtClean="0"/>
              <a:t> to ft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06980" y="5919767"/>
            <a:ext cx="345663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Solve Squares and Cube Problems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HW </a:t>
            </a:r>
            <a:r>
              <a:rPr lang="en-US" sz="1600" dirty="0" smtClean="0"/>
              <a:t>3 </a:t>
            </a:r>
            <a:r>
              <a:rPr lang="en-US" sz="1600" dirty="0" smtClean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55148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4918334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Conversion – General Rules and Idea’s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95275" y="1114425"/>
            <a:ext cx="32817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Anything with 2+ units is a CF</a:t>
            </a:r>
          </a:p>
          <a:p>
            <a:pPr marL="342900" indent="-342900">
              <a:buAutoNum type="arabicPeriod"/>
            </a:pPr>
            <a:r>
              <a:rPr lang="en-US" dirty="0" smtClean="0"/>
              <a:t>Question → Answer</a:t>
            </a:r>
          </a:p>
          <a:p>
            <a:pPr marL="342900" indent="-342900">
              <a:buAutoNum type="arabicPeriod"/>
            </a:pPr>
            <a:r>
              <a:rPr lang="en-US" dirty="0" smtClean="0"/>
              <a:t>List any possible CF’s</a:t>
            </a:r>
          </a:p>
          <a:p>
            <a:pPr marL="342900" indent="-342900">
              <a:buAutoNum type="arabicPeriod"/>
            </a:pPr>
            <a:r>
              <a:rPr lang="en-US" dirty="0" smtClean="0"/>
              <a:t>Try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If you fail, try again!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63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352425"/>
            <a:ext cx="379757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Conversion – Word Problems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" y="1057274"/>
            <a:ext cx="864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 A person driving a brand new Tesla drives 75 mi/hr.  If the person drives from Rangely to Denver (a distance of 500 miles) how many hours will it take him to get there?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06980" y="5919767"/>
            <a:ext cx="345663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Solve word problems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HW </a:t>
            </a:r>
            <a:r>
              <a:rPr lang="en-US" sz="1600" dirty="0" smtClean="0"/>
              <a:t>3 g</a:t>
            </a:r>
            <a:endParaRPr lang="en-US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0500" y="3316436"/>
            <a:ext cx="864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 A person driving a brand new Tesla drives 75 mi/hr.  If the person robs a bank and then drives for 450 minutes how many miles away will he be?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0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352425"/>
            <a:ext cx="1415196" cy="4616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You Try It: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5411" y="1045865"/>
            <a:ext cx="864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  A horse can haul 50.0 </a:t>
            </a:r>
            <a:r>
              <a:rPr lang="en-US" dirty="0" err="1" smtClean="0"/>
              <a:t>lbs</a:t>
            </a:r>
            <a:r>
              <a:rPr lang="en-US" dirty="0" smtClean="0"/>
              <a:t> of gear up a mountain.  If you need to move 1200 kg of gear up a mountain how many horses will you need?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06980" y="5919767"/>
            <a:ext cx="345663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Solve </a:t>
            </a:r>
            <a:r>
              <a:rPr lang="en-US" sz="1600" dirty="0" smtClean="0"/>
              <a:t>Word Problems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HW </a:t>
            </a:r>
            <a:r>
              <a:rPr lang="en-US" sz="1600" dirty="0" smtClean="0"/>
              <a:t>3 g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5956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073" y="960559"/>
            <a:ext cx="864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 You work for a zoo and have decided you want to trade an elephant for some kangaroo’s but will need to do several trades to do this.  You can trade 12 apes for 5 snakes, 1 elephant for 9 emu’s, 2 emu’s for 5 koala’s, 3 koala’s for 7 apes and 5 snakes for a kangaroo.  How many kangaroo’s can you get if you trade 2 elephants.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21380" y="5919767"/>
            <a:ext cx="254223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Solve Word Problems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HW </a:t>
            </a:r>
            <a:r>
              <a:rPr lang="en-US" sz="1600" dirty="0" smtClean="0"/>
              <a:t>3 g</a:t>
            </a:r>
            <a:endParaRPr lang="en-US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85750" y="352425"/>
            <a:ext cx="1415196" cy="4616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You Try It: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506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1802</TotalTime>
  <Words>487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McLaughlin, Jay</dc:creator>
  <cp:lastModifiedBy>McLaughlin, Jay</cp:lastModifiedBy>
  <cp:revision>56</cp:revision>
  <dcterms:created xsi:type="dcterms:W3CDTF">2020-03-25T15:59:49Z</dcterms:created>
  <dcterms:modified xsi:type="dcterms:W3CDTF">2021-09-12T17:37:03Z</dcterms:modified>
</cp:coreProperties>
</file>