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0:20:42.70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1374 1465 6,'0'0'41,"0"0"3,0 0-3,0 0-16,0 0-6,0 0-1,0 0 0,10 36-6,-4 4 0,-2 1-4,-2 0 3,1 1-11,0 1 0,0 2 0,0-4 0,-1-4 0,0-2 0,0-1 0,-2-34 0,0 0-16,0 0-36,0 0-2,0 0-1,0 0 2</inkml:trace>
  <inkml:trace contextRef="#ctx0" brushRef="#br0" timeOffset="663.0379">1217 1042 17,'-28'-11'37,"-1"6"0,1 14-27,1 8 7,-1 9-2,2 6 1,-3 7-2,1 5 1,2 10-8,4 3 2,-3 0-1,5 4-5,1 5 1,6 3-1,5 3 0,7 3-1,4 4 3,5 3-1,10 1-1,5-1 1,8-2-1,6-3 0,7-3 1,4-7 0,7-9 0,2-11 0,3-10-4,2-7 0,2-10 0,1-10 0,3-11 0,0-12 0,0-12 0,-1-11 0,-6-10 0,-4-14 0,-6-10 0,-7-12 0,-10-6 0,-9-3 0,-10-9 0,-8-1 0,-8-3 0,-7 8 0,-7 4 0,-8 3 0,-8 4 0,-8 7 0,-5 11 0,-7 7 0,-4 12 0,-3 5 0,-2 6 0,1 11 0,3 9 0,5 6 0,6 4 0,6 3-17,7 5-39,0 0-2,32-1 2,0 0 0</inkml:trace>
  <inkml:trace contextRef="#ctx0" brushRef="#br0" timeOffset="1654.0946">2590 1524 6,'10'43'35,"0"11"-16,-1 8-2,1 10 2,-1 3-9,0 2 2,0-3-2,-3-3 0,0-8-5,-2-9 0,1-8 0,-2-11 0,0-12 1,0-1 1,-3-22-5,5-32 3,-1-10-2,-1-16 1,-3-13-1,1-16-2,-1-10-1,-1-4 2,2 2 1,1 3 2,0 9-1,4 11-2,2 11 3,3 19-1,4 16-2,3 14 2,4 15 0,0 15-2,3 15 0,1 12 0,2 16-2,-2 9 3,1 10 1,-3 6 0,0 2-4,-5 1 1,-2-5 0,-4-4-2,-3-9 0,-2-9-1,-3-15-2,-2-13-3,-1 1 2,-2-31 0,-1-39-4,-1-14 5,0-15 0,-1-20-1,1-11 2,1-10 3,2-4 2,4-3 1,4 12 3,4 6 1,3 12-1,2 14 1,5 15-2,1 12 1,1 17-2,0 18-1,1 20-1,-2 22-1,1 12 2,-1 17 0,1 13 1,-1 13-4,-1 6 0,0 7 0,-1-6 0,-3-1 0,1-1 0,-3-5 0,-1-3 0,0-6 0,-3-10-2,-1-7-8,-1-8-5,0-9-21,1-8-14,-3-14-3,0-1 3</inkml:trace>
  <inkml:trace contextRef="#ctx0" brushRef="#br0" timeOffset="2189.1252">4017 1708 24,'-20'-6'46,"-6"5"-1,-2 7 1,-5 8-19,-1 5-14,2 9-1,1 5-1,5 4-5,4 2 0,6 5-1,7 1-1,6-2-2,7 0-2,7-6 1,6-7-1,5-5 0,5-8 0,3-11-2,3-8-1,0-10 0,-2-10-1,-1-11-2,-4-6 1,-5-9-2,-3-5 4,-6 2 1,-5 1 2,-3 6 2,-2 5 1,-2 9 2,-1 7-1,0 1 2,1 22-1,0 0-1,2 30-1,2 0-1,0 4-1,2 4 1,1 2 0,0 2 1,2-1-3,-2-2-2,3-3-3,-2-7-10,2-4-13,-1-1-24,-9-24 2,17 3-2,0 0 1</inkml:trace>
  <inkml:trace contextRef="#ctx0" brushRef="#br0" timeOffset="2738.1566">4261 1642 79,'0'0'48,"0"0"4,8 29-10,-3 0-28,0 4-4,-1 9 0,1 2-10,-2 2 0,0 3 0,1 0 0,-2 0 0,2-4 0,-2-5 0,1-6-4,-1-6-7,3-4 0,-1-1 0,-4-23 3,0 0 0,11-24 4,-2-3 5,-3-6 4,1-4 3,-2-5 1,3 0 2,-3-4 1,1 4-1,1 1-11,1 4 0,1 6 0,0 6 0,0 5 0,0-1 0,-9 21 0,20 10 0,-3 6 0,1 8 0,4 3 0,1 4 0,2 4 0,2 0 0,2-1 0,0-2 0,1-7 0,-1-5 0,-1-6 0,-2-6 0,-4-11 0,-3-8 0,-4-13 0,-5-10 0,-6-7 0,-4-6 0,-4-2 0,-4-2 0,0 5 0,-3 1 0,2 9-38,2 10-19,3 5-6,0-1 4</inkml:trace>
  <inkml:trace contextRef="#ctx0" brushRef="#br0" timeOffset="3287.188">5752 1129 35,'0'0'46,"0"0"3,0 0-16,-26 0-11,4 10-4,-5 6-6,-1 11-3,-7 8-3,1 8-1,-5 9 2,1 4-4,-1 1 4,4 4-4,1 4-3,6 0 0,7 1 0,10-2 0,7-3 0,12-3 0,11-2 0,10-4 0,8-3 0,9-6 0,4-6 0,5-8 0,3-9 0,-2-10 0,0-7-5,-3-7-49,-2-13 0,-5-9 0,-5-10-2</inkml:trace>
  <inkml:trace contextRef="#ctx0" brushRef="#br0" timeOffset="3761.2151">6109 1205 67,'-1'-24'48,"1"24"-2,0 0 3,10 24-42,-1 8-3,0 10-3,2 5 2,-1 12 2,3 5 1,1 4-4,0 3 0,-1-1 0,0 0 0,-2-5-1,-1-5 0,-1-8-2,-3-9 1,-1-6 0,-2-10 0,0 0 0,-3-27 0,0 0-1,3-25 2,0-8-3,1-7 4,1-4-2,2-4-1,3 0 2,2 3 1,1 6 1,1 9-2,2 9 3,2 10-4,2 7 0,-2 8 0,0 9 0,0 8 0,-2 6 0,-1 6 0,0 4 0,-2 5 0,-3-1 0,0 2-3,-2-5-25,-3-6-24,4-4-1,-2-1 1,-7-27 0</inkml:trace>
  <inkml:trace contextRef="#ctx0" brushRef="#br0" timeOffset="4243.2427">6899 1595 39,'0'0'46,"0"0"-3,-21-5 10,1 11-35,-6 10-4,-1 8-4,-2 6 2,-1 6-4,3 5 0,2 2-4,5 2-4,7 1 0,7-2 0,9-6 0,7-2 0,8-10 0,7-8 0,4-12-2,4-7-7,-1-12-3,1-6-5,-3-12-1,-1-9 2,-6-3 1,-2-1 10,-5 2 6,-4 0 9,-2 5 0,-5 5 8,0 9-2,-1-1-2,-4 24 0,0 0-3,0 0-11,0 0 0,1 28 0,2 2 0,0 3 0,2 2 0,3-2 0,-1 1 0,2-2 0,0 0 0,-1-7-4,0 0-41,-8-25-9,0 0 0,22 1-1</inkml:trace>
  <inkml:trace contextRef="#ctx0" brushRef="#br0" timeOffset="4783.2736">7202 1638 75,'0'0'55,"0"0"0,13 29 1,-8-2-42,-3 5-14,-2 3 0,0 2 0,0 2 0,0 0 0,2-1 0,-1-4 0,2-1 0,0-8 0,0-4 0,-1-1 0,-2-20 0,0 0 0,0 0 0,0 0 0,17-28 0,-4-6 0,-2-4 0,-1-3 0,0-2 0,0 2 0,-1 3 0,1 5 0,-1 7 0,-1 0 0,-8 26 0,0 0 0,18 3 0,-1-1 0,-4 21 0,2 6 0,2 2 0,1 4 0,4 1 0,2 0 0,0-2 0,2-2 0,0-7 0,-1-8 0,-1-6 0,0-11 0,-3-9 0,-1-12 0,-5-11 0,-4-7 0,-5-6 0,-2-3 0,-2-2 0,-6 0 0,-2 5 0,-2 4 0,1 5-14,-1 7-50,1 6 2,1 0 2</inkml:trace>
  <inkml:trace contextRef="#ctx0" brushRef="#br0" timeOffset="5565.3183">8305 1636 65,'0'0'50,"0"0"1,0 0 7,0 0-38,0 0-11,0 0-7,7 36-2,-2 0 0,-2 1 0,3-1 0,2-1 0,4-2 0,2-3 0,5-4 0,3-10 0,3-6 0,2-6 0,2-9 0,-2-9 0,1-8 0,-2-7 0,-4-4 0,-2-1 0,-4 1 0,-3 1 0,-3 7 0,-1 0 0,-9 25 0,0 0 0,0 0 0,12 24 0,-2 6 0,-2 4 0,3 3 0,3 2 0,2 0 0,4-4 0,5-3 0,-2-8 0,5-11 0,-1-6 0,0-10 0,-2-11 0,-3-11 0,-5-7 0,-5-10 0,-4-6 0,-6-4 0,-2-3 0,-6 1 0,-3 4 0,-5 2 0,2 5-39,1 8-19,-2 8-2,1-1-3</inkml:trace>
  <inkml:trace contextRef="#ctx0" brushRef="#br0" timeOffset="6138.3511">9277 1632 10,'-21'-11'53,"21"11"0,0 0 5,0 0-27,-3 22-7,3 0-8,1 2-6,2 2-10,-2 4 0,1-1 0,1-2 0,-1 0 0,0-3 0,0-3 0,0-1 0,-2-20-7,0 0-44,21-14-4,-4-8-2,-1-9-2</inkml:trace>
  <inkml:trace contextRef="#ctx0" brushRef="#br0" timeOffset="6355.3635">9471 1132 54,'0'0'48,"0"0"4,9 27 0,1 6-36,-1 6-9,2 11 3,0 8 1,0 2-6,2 3-5,-1 3 0,1-2 0,-4-4 0,1-1-25,-1-8-27,-2-10-3,-3-9 0,-3-11-1</inkml:trace>
  <inkml:trace contextRef="#ctx0" brushRef="#br0" timeOffset="6536.3738">9431 1564 92,'0'0'51,"0"0"2,0 0-4,0 0-44,25-23-7,1 6-5,1 0-5,3 1-6,2-3-11,2-2-20,1-2-4,-2-2 0</inkml:trace>
  <inkml:trace contextRef="#ctx0" brushRef="#br0" timeOffset="6904.3949">9828 1215 27,'10'21'48,"-5"9"-3,-4 7-13,3 10-8,-3 4-3,2 5-7,-1 1-4,3-2-4,0-1-3,-1-3-2,1-8 1,1-6 1,1-10-3,0 0-2,-7-27 1,19-7-2,0-10-3,-2-10 2,3-8 1,1-8 1,1-1-1,-1 4 0,0 3 3,-1 5 7,-1 9-2,0 12 3,0 0-3,-19 11 3,21 33 3,0 0-9,-4 1-2,1 4 0,-1-1 0,0-1 0,1 2 0,-1-5 0,-1-7-57,3-4 2,3-6-2,2-8 1</inkml:trace>
  <inkml:trace contextRef="#ctx0" brushRef="#br0" timeOffset="7497.4288">11221 1348 25,'-8'28'47,"5"5"7,3 5-1,2 4-24,3 6-7,-1 2-1,4 3-17,-1-1-4,2-3 0,-2-3 0,1-6 0,-3-8 0,1-7 0,0-1 0,-6-24 0,0 0 0,0 0 0,0-33 0,-5-6 0,-2-11 0,-3-10 0,-4-9 0,-3-4 0,-2 1 0,-1-1 0,0 3 0,2 4 0,1 8 0,3 12 0,2 9 0,4 9 0,4 5 0,-1 0 0,5 23 0,20-18 0,4 3 0,7-4 0,5 3 0,9-2 0,6 1 0,4 4 0,1 3 0,0-3 0,-1 2 0,-6 5 0,-5 1 0,-7 2 0,-3-5 0,-11-2-4,-7-1-54,1-1-4,-17 12 1</inkml:trace>
  <inkml:trace contextRef="#ctx0" brushRef="#br0" timeOffset="7753.4434">11190 1432 57,'0'0'58,"0"0"-5,0 0-2,28 6-22,0-8-22,7-1-7,5-2 0,2-3 0,2 2 0,-1 0-38,-1 0-13,-4 0-5,0 0 3</inkml:trace>
  <inkml:trace contextRef="#ctx0" brushRef="#br0" timeOffset="8512.4869">12128 1048 41,'0'0'51,"0"0"-2,0 0 3,0 0-35,-18 2-2,1 11 1,2 7-6,-1 8-6,0 4-4,-3 5 0,1 4 0,-3 3 0,1 9 0,1 1 0,3 3 0,1 2 0,5 3 0,5 1 0,5 0 0,7 1 0,5-3 0,7-5 0,5-6 0,5-4 0,4-8 0,3-6 0,3-5 0,1-10 0,0-8 0,-1-9 0,-2-9 0,-3-8 0,-3-3 0,-5-12 0,-5-5 0,-5 1 0,-7-2 0,-4 0 0,-6 1 0,-4 1 0,-5 0 0,-5 8 0,-2-2 0,-4 2 0,-3 5 0,-2 3 0,-3 4 0,1 2 0,0 3 0,3 2 0,2 5 0,5 2 0,-1-1 0,19 3 0,0 0 0,0 0 0,0 0 0,0 0 0,0 0 0,18 7 0,5-4 0,3 0 0,7-3 0,6 0 0,3-1 0,2 0 0,2-1 0,-1-1 0,-1 1 0,-5-2 0,-5 0 0,-6 0 0,-6 1 0,-5 2 0,1-1 0,-18 2-6,0 0-55,0 0 0,0 0-2</inkml:trace>
  <inkml:trace contextRef="#ctx0" brushRef="#br0" timeOffset="10250.5863">3797 3994 48,'0'-8'48,"-2"0"0,0 0 4,2 8-32,0 0-6,8-3-2,-1 0-2,-7 3-7,9 6-3,-1 3 0,-2 1 0,-2 4 0,-1 1 0,-3 2 0,-3 0 0,-2 0 0,-3-3 0,-1-2 0,-1-3 0,0-6 0,1-5 0,1-5 0,3-5 0,3-2 0,2-1 0,2-1 0,4-1 0,3 2 0,2 2 0,3 3 0,2 6 0,-1 4 0,1 3 0,0 5 0,1 5 0,-5 5 0,-2 3 0,-4 5 0,-4-2 0,-3 0 0,-2-1 0,-5-2 0,-2-5 0,-1-4 0,-4-4 0,0-6 0,2-5 0,0-7 0,0-6 0,3-6 0,3-1 0,3-2 0,4 0 0,3 0 0,4 4 0,3 6 0,3 7 0,0 8 0,1 5 0,1 7 0,-2 5 0,-1 4 0,-1 4 0,-4 1 0,-3 0 0,-3-2 0,-2-1 0,-3-4 0,-3-5 0,-4-4 0,-2-4 0,0-7 0,-1-7 0,0-4 0,2-5 0,2-5 0,4-2 0,2-1 0,4 2 0,2 3 0,3 4 0,3 4 0,0 8 0,1 6 0,0 3 0,1 6 0,-3 3 0,-1 3 0,-4 3 0,-2 0 0,-4-2 0,-1-3 0,-1 2 0,-3-6-9,-1-6-52,1-6-3,0-6 3</inkml:trace>
  <inkml:trace contextRef="#ctx0" brushRef="#br0" timeOffset="11693.6688">4687 3713 81,'-3'-14'52,"0"1"0,1 4-16,1-1-16,2 20-6,2 8-14,2 7 0,1 9 0,1 7 0,3 13 0,0 5 0,0 5 0,1-1 0,-1 1 0,-1-4 0,-2-4 0,0-6 0,-2-8 0,-1-11 0,-1-8 0,-2-6 0,-1-1 0,0-26 0,-1-8 0,-2-8 0,-3-12 0,-3-10 0,-2-10 0,-1-8 0,-3-7 0,1 1 0,-1-1 0,1 2 0,3 6 0,3 8 0,2 11 0,3 7 0,5 9 0,4 3 0,6 8 0,3 5 0,8 4 0,7 1 0,6 4 0,5 1 0,4 1 0,2 2 0,1 1 0,-2 0 0,-3 0 0,-6 0 0,-4-2 0,-5 3 0,-8-2 0,-4 2 0,-5 0-26,-2-1-33,-9 0-2,-9 3 1</inkml:trace>
  <inkml:trace contextRef="#ctx0" brushRef="#br0" timeOffset="11920.6818">4799 3930 83,'2'9'51,"7"-4"0,5-3-11,4-6-18,8-1-14,4-2-8,3-3 0,4 2-7,-1 1-45,0-1-2,0 2 2,-5 1-2</inkml:trace>
  <inkml:trace contextRef="#ctx0" brushRef="#br0" timeOffset="12498.7148">5669 3613 55,'-8'-17'48,"2"5"3,0 4-14,1 0-14,5 8-3,-8 1-5,1 7-9,-3 4-6,-1 8 0,-4 5 0,-1 7 0,-6 8 0,-1 8 0,-1 8 0,1 6 0,3 3 0,4 3 0,4 1 0,7 0 0,7-4 0,8-3 0,10-6 0,7-7 0,8-9 0,8-8 0,2-8 0,4-9 0,0-9 0,0-8 0,-5-7 0,-5-9 0,-4-6 0,-9-6 0,-8-2 0,-8-3 0,-7-2 0,-7 0 0,-7 3 0,-5 4 0,-5 4 0,-3 5 0,0 4 0,1 4 0,2 4 0,3 4 0,4 2 0,3-1 0,0-1-3,11 5-57,10-1-2,3-1 0</inkml:trace>
  <inkml:trace contextRef="#ctx0" brushRef="#br0" timeOffset="12837.7342">6309 3988 24,'-14'-2'45,"5"2"5,0 0 4,9 0-21,11 1-10,1-1-4,5 2-12,2 0-7,5 2 0,1-2 0,3-1 0,-1 0 0,0-1 0,-2 2 0,-3 0-38,-4-4-19,-3-1 0,-5-2-1</inkml:trace>
  <inkml:trace contextRef="#ctx0" brushRef="#br0" timeOffset="13032.7454">6358 4140 100,'1'14'53,"6"-2"0,3-2-14,4-3-29,8-1-10,3 0 0,3 0-49,2-5-3,2-1-1,1-4-1</inkml:trace>
  <inkml:trace contextRef="#ctx0" brushRef="#br0" timeOffset="13378.7652">7015 3563 52,'-7'-10'49,"-1"0"1,5 18 2,1 4-22,2 9-18,2 7-2,2 8-10,2 5 0,3 9 0,2 7 0,2 7 0,0 1 0,0 1 0,-2 2 0,-1 0 0,-1-2 0,-3-5 0,0-7 0,0-9 0,0-5 0,-2-9-14,0-13-43,6-9-1,-4-12-1</inkml:trace>
  <inkml:trace contextRef="#ctx0" brushRef="#br0" timeOffset="13753.7866">7476 3921 72,'-5'13'57,"-6"6"0,-5 7 2,-4 9-49,-6 3-10,0 8 0,1 3 0,3 2 0,3 0 0,8-1 0,8-7 0,9-6 0,9-7 0,7-8 0,6-8 0,3-9 0,3-9 0,-1-8 0,-4-9 0,-6-7 0,-5-6 0,-11-5 0,-7-5 0,-7 1 0,-6 1 0,-6 4 0,-3 5 0,-1 6 0,0 9 0,2 3 0,5 10 0,4 6-38,5 4-22,6 3 0,7 1 2</inkml:trace>
  <inkml:trace contextRef="#ctx0" brushRef="#br0" timeOffset="14289.8173">7632 3976 100,'6'-10'54,"-1"0"2,-5 10-11,2 12-45,-2 4 0,0 7 0,0 7 0,1 7 0,3 3 0,2 4 0,5 0 0,3-3 0,3-3 0,3-5 0,6-8 0,0-7 0,4-7 0,0-10 0,0-7 0,-3-8 0,-1-8 0,-3-8 0,-4-4 0,-4-2 0,-5-2 0,-3 3 0,-2 4 0,-3 5 0,-1 9 0,-2 10 0,0-2 0,3 27 0,1 5 0,3 4 0,2 3 0,5 3 0,3 1 0,3-5 0,3-3 0,2-4 0,0-7 0,1-8 0,-1-8 0,-3-8 0,-3-8 0,-5-8 0,-2-9 0,-9-5 0,-3-4 0,-5-1 0,-4 2 0,-4 1 0,1 7 0,-3 4-4,1 8-54,5 7 1,6 3 0,1 0 2</inkml:trace>
  <inkml:trace contextRef="#ctx0" brushRef="#br0" timeOffset="14732.8426">8618 3825 60,'-17'-2'52,"0"3"-1,-7 0 1,-1 1-28,1 5-14,1 1-4,2 4-6,1 4 0,9 1 0,1 1 0,7 1 0,6 1 0,6-1 0,6 0 0,3-3 0,4-3 0,1-3 0,-2-2 0,0-1 0,-6-3 0,-5 0 0,0-1 0,-17 5 0,-6 2 0,-5 5 0,-3 0 0,-2 4 0,-2 3 0,2 2 0,4-2 0,2 1 0,10 0 0,6-3 0,7-2 0,8-4 0,7-4 0,5-6 0,9-1-9,6-5-48,3-8-1,5-6-1,1-7 3</inkml:trace>
  <inkml:trace contextRef="#ctx0" brushRef="#br0" timeOffset="15108.8641">8997 3855 97,'-15'-6'55,"-5"6"2,-2 3-11,0 8-46,-2 3 0,3 4 0,4 2 0,4 3 0,6 1 0,6 0 0,6-1 0,7-1 0,6 0 0,6 2 0,5-2 0,2-1 0,0 2 0,-1 0 0,-3-1 0,-2 1 0,-6 0 0,-4 0 0,-7 1 0,-5 1 0,-5-3 0,-7 0 0,-5-1 0,-6-1 0,-5-3 0,-5-3 0,-1-4 0,-1-5 0,1-5 0,1-9 0,8-6 0,6-10-21,8-10-41,9-13-2,9-15 1</inkml:trace>
  <inkml:trace contextRef="#ctx0" brushRef="#br0" timeOffset="15394.8805">9200 3389 91,'20'-28'55,"-7"10"1,-3 11-3,0 11-53,-5 6 0,0 12 0,-1 8 0,0 10 0,-1 8 0,2 9 0,0 9 0,-2 4 0,-1 5 0,1 1 0,-1-1 0,0 0 0,-1-3 0,2-4 0,1-6 0,1-7 0,0-7 0,1-10 0,1-8 0,1-12-49,0-9-13,-1-1 3,-6-27 1</inkml:trace>
  <inkml:trace contextRef="#ctx0" brushRef="#br0" timeOffset="15627.8938">9146 3949 96,'-16'-10'59,"3"5"2,6 3-22,0-1-39,18 5 0,10 0 0,5-2 0,9 0 0,7 1 0,4 0 0,5 0 0,1 1 0,-1 1 0,-5 1 0,-5 1 0,-7-3 0,-7 0-16,-4 0-44,-4-2-4,-4-2 2</inkml:trace>
  <inkml:trace contextRef="#ctx0" brushRef="#br0" timeOffset="16288.9316">10619 3279 76,'-3'-19'51,"0"12"4,-1-1-1,11 31-35,-2 6-19,3 10 0,2 8 0,2 10 0,0 8 0,0 6 0,0 3 0,-1-1 0,-1-2 0,-2-1 0,-2-7 0,-1-7 0,-1-9 0,-2-10 0,1-8 0,-3-13 0,-2 0-35,4-31-25,1-9 2,1-13-1</inkml:trace>
  <inkml:trace contextRef="#ctx0" brushRef="#br0" timeOffset="16514.9446">10890 3157 69,'11'-16'53,"-2"12"0,0 14 2,-2 16-30,-2 10-25,1 11 0,-2 11 0,0 10 0,1 6 0,-3 4 0,2 1 0,-3-4 0,2-4 0,-1-10 0,-2-9-41,1-8-15,-2-12 1,-5-10-1</inkml:trace>
  <inkml:trace contextRef="#ctx0" brushRef="#br0" timeOffset="16770.9592">10589 3655 102,'-12'2'54,"5"0"2,1 0-13,16-2-43,7 1 0,6-3 0,10-1 0,7-2 0,10-1 0,6-4 0,2-1 0,3 0 0,0-4 0,-2 2 0,-5-2 0,-5 0-52,-6 2-6,-9 2 0,-7 2 0</inkml:trace>
  <inkml:trace contextRef="#ctx0" brushRef="#br0" timeOffset="17033.9743">10535 3823 81,'-32'24'53,"14"-4"4,13-6-2,12-5-46,15-1-9,10-7 0,11-1 0,8-2 0,7-2 0,2-2 0,0-1 0,-1 0 0,-5-3 0,-4 5 0,-4 1-34,-8-1-24,-5 1-1,-4 2 0</inkml:trace>
  <inkml:trace contextRef="#ctx0" brushRef="#br0" timeOffset="17454.9983">11454 4135 59,'0'0'53,"0"0"2,0 0-9,0 0-21,4-11-8,3 3-17,-2 0 0,1 2 0,1-1 0,0 1 0,-1 1 0,1 4 0,-1-1 0,-6 2 0,7 8 0,-5 2 0,-3 1 0,0 0 0,-4 1 0,-1-1 0,-1-1 0,0-2 0,-1-5 0,1-4 0,-2 0 0,6-9 0,1-2-57,1 0-2,2-3 0</inkml:trace>
  <inkml:trace contextRef="#ctx0" brushRef="#br0" timeOffset="19050.0896">3774 6196 39,'0'0'47,"0"0"1,0 0-4,0 0-19,2-8-4,2-1-6,-4 9-4,10-7-6,-3 1-5,2 3 0,1 2 0,-1 3 0,-1 1 0,0 2 0,-2 3 0,-2 2 0,-1 2 0,-3-1 0,-3 2 0,-1-1 0,-2-1 0,-1-1 0,-1-2 0,-1-4 0,1-5 0,0-3 0,2-5 0,2-3 0,1-4 0,3-1 0,3-1 0,2 3 0,1 2 0,4 2 0,0 5 0,3 4 0,-1 5 0,2 5 0,-2 3 0,0 3 0,-2 3 0,-1 2 0,-4 2 0,-3-1 0,-2-3 0,-2 0 0,-4-2 0,-2-4 0,-1-3 0,-3-4 0,2-6 0,-1-5 0,0-3 0,2-5 0,2-4 0,3-1 0,3-1 0,2 1 0,3 2 0,2 5 0,4 3 0,2 5 0,2 6 0,-3 4 0,3 2 0,-3 4 0,0 2 0,-3 2 0,-4 3 0,-3-1 0,-3-2 0,-3-1 0,-3-1 0,-3-5 0,-2-2 0,0-6 0,-1-5 0,1-3 0,1-4 0,2-1 0,1-2 0,3 0 0,2 0 0,2 3 0,2 4 0,2 1 0,0-1 0,-2 8 0,11 1-31,-2 2-33,1 0 1</inkml:trace>
  <inkml:trace contextRef="#ctx0" brushRef="#br0" timeOffset="30926.7689">6307 3978 28,'0'0'26,"0"0"0,0 0-2,0 0-1,0 0-2,0 0-3,10-5-1,0 1-3,0 1-2,4 0-2,0 1-2,0-1-4,3 2 0,0 0-2,0 2 0,0-1-3,0 1-1,-2-1-4,-1 2-6,-3-2-7,-1 0-12,-2 1-16,-3 0-2,-5-1 2</inkml:trace>
  <inkml:trace contextRef="#ctx0" brushRef="#br0" timeOffset="31256.7877">6308 4145 29,'-3'8'45,"3"-8"4,11 5-15,0-1-6,2-1-4,3 0-5,1-2-6,4 1-5,0-1-2,1 0-6,1-1 0,-2 0 0,1 0 0,-3 0-3,0 2-10,-6-1-17,-3-1-22,0 1 1,0 0-1,-10-1 1</inkml:trace>
  <inkml:trace contextRef="#ctx0" brushRef="#br0" timeOffset="34702.9849">4898 5980 23,'0'-13'48,"2"4"4,-3 1 3,-3 0-25,1 0-4,3 8-5,0 0-21,0 0 0,0 0 0,0 0 0,0 0 0,0 0 0,3 11 0,1 1 0,-2 3 0,0 2 0,0 3 0,0 2 0,0 5 0,-1 6 0,-1 5 0,2 6 0,1 5 0,-1 6 0,1 7 0,-2 5 0,1 1 0,0-2 0,-2-2 0,1-2 0,0-8 0,1-8 0,-1-10 0,0-9 0,1-8 0,0-3 0,-1-8 0,1 0 0,-2-8 0,0-10 0,-2-3 0,-1-4-25,3-1-39,2-4 3,1-2 0</inkml:trace>
  <inkml:trace contextRef="#ctx0" brushRef="#br0" timeOffset="35109.0081">5268 6361 111,'-1'-8'56,"-9"8"2,-4 5-28,-3 2-30,1 8 0,-2 8 0,0 7 0,0 7 0,3 5 0,1 4 0,5 2 0,4 1 0,7-4 0,6-6 0,7-7 0,6-7 0,4-8 0,4-8 0,0-8 0,-1-8 0,-1-7 0,-4-8 0,-6-7 0,-5-6 0,-5-6 0,-6-3 0,-6-1 0,-3 2 0,-5 3 0,-2 5 0,-3 5 0,1 10 0,0 6-20,1 7-36,4 6-2,4 3 1,-2-1 3</inkml:trace>
  <inkml:trace contextRef="#ctx0" brushRef="#br0" timeOffset="35680.0407">5476 6394 107,'0'0'56,"2"9"2,0 2-24,1 8-34,-1 4 0,3 7 0,0 3 0,2 4 0,4 1 0,2 0 0,2-4 0,1-5 0,2-6 0,1-8 0,0-7 0,1-7 0,-2-8 0,-1-9 0,-1-8 0,-3-7 0,0-2 0,-2-3 0,-3 1 0,-1 3 0,-2 3 0,-1 7 0,-1 8 0,1-1 0,-1 27 0,1 6 0,2 7 0,2 5 0,3 6 0,4 4 0,3 0 0,2-3 0,3-3 0,2-7 0,1-8 0,0-8 0,0-9 0,-2-9 0,-4-7 0,-3-9 0,-6-11 0,-3-7 0,-7-5 0,-3-1 0,-3-2 0,-5 2 0,1 5 0,-1 5 0,1 8 0,2 8 0,2 9 0,1 3 0,-2-1-52,6 10-8,6 6 0,4 0 3</inkml:trace>
  <inkml:trace contextRef="#ctx0" brushRef="#br0" timeOffset="36116.0657">6378 6251 103,'-10'-1'54,"-6"5"5,-6 5-20,-7 1-39,0 7 0,-3 1 0,0 5 0,4 2 0,5 1 0,5 0 0,10-2 0,8-3 0,6-5 0,12-2 0,5-5 0,6-3 0,2-8 0,0-2 0,-3-4 0,-2 0 0,-5 0 0,-6-1 0,-6 2 0,-1 0 0,-15 9 0,-4 3 0,-5 5 0,-2 1 0,-2 6 0,-2 4 0,2 3 0,3 2 0,3 1 0,7 0 0,3-2 0,7-2 0,5-4 0,9-4 0,0-8 0,7-5-41,5-6-19,2-8 3,4-5-3</inkml:trace>
  <inkml:trace contextRef="#ctx0" brushRef="#br0" timeOffset="36477.0863">6774 6258 91,'-5'-8'60,"-8"7"0,-6 5-16,-6 5-44,-2 0 0,1 4 0,2 1 0,6 3 0,8-2 0,7 1 0,12 0 0,8 0 0,7 3 0,3 0 0,4 0 0,2 1 0,-2 1 0,-3 0 0,-5 1 0,-6 3 0,-6 0 0,-6 0 0,-7 1 0,-6 1 0,-7-2 0,-5-2 0,-6-2 0,-3-3 0,-3-5 0,0-5 0,4-7 0,2-12 0,9-10 0,10-11-55,8-13-12,9-15 2</inkml:trace>
  <inkml:trace contextRef="#ctx0" brushRef="#br0" timeOffset="36733.101">7006 5747 112,'24'-16'59,"-3"15"0,-6 13-34,-10 10-25,1 13 0,-1 9 0,0 11 0,0 10 0,-2 7 0,-1 4 0,1 3 0,-1 0 0,1-2 0,-3-2 0,2-6 0,-1-8 0,0-9 0,2-5 0,-3-15 0,0-11-37,0-12-26,0 0 2,-3-32 0</inkml:trace>
  <inkml:trace contextRef="#ctx0" brushRef="#br0" timeOffset="36892.1101">6987 6394 88,'-21'-36'62,"1"9"0,5 8-19,6 4-43,-1 0 0,20 16 0,9-3 0,9 2 0,7-4 0,11 4 0,7-3-2,6-3-58,3-1-3,1-4 2</inkml:trace>
  <inkml:trace contextRef="#ctx0" brushRef="#br0" timeOffset="37237.1298">8299 5763 72,'-11'18'55,"-1"7"2,3 9 0,2 9-43,4 6-14,2 8 0,2 3 0,2 2 0,-1 0 0,3-5 0,-1-6 0,1-8 0,-2-8 0,1-12 0,2-8 0,0-1-13,-2-30-46,4-12-2,-2-12 2</inkml:trace>
  <inkml:trace contextRef="#ctx0" brushRef="#br0" timeOffset="37424.1405">8417 5731 81,'12'-18'55,"0"17"2,-6 17-1,4 14-50,-6 9-6,3 10 0,-1 5 0,0 6 0,-3 1 0,2-2 0,-3-3 0,-2-7 0,0-7-33,-2-8-26,-3-8 1,-2-9-1</inkml:trace>
  <inkml:trace contextRef="#ctx0" brushRef="#br0" timeOffset="37621.1518">8171 6083 126,'-12'-4'58,"19"5"-1,8-1-43,6 0-14,8 0 0,7 1 0,6 0 0,6-1 0,0-1 0,-1 1-6,-1 0-52,-6-2 0,-6 0 0</inkml:trace>
  <inkml:trace contextRef="#ctx0" brushRef="#br0" timeOffset="37817.163">8346 6124 106,'-30'10'58,"7"0"-1,8-3-23,8-3-34,-1 0 0,28 1 0,6-2 0,7 0 0,5-2 0,3-2-34,6-1-25,0-2 0,3-1-2</inkml:trace>
  <inkml:trace contextRef="#ctx0" brushRef="#br0" timeOffset="38237.187">9643 5660 71,'-20'-15'53,"-6"4"1,-4 7 1,-1 8-33,-6 2-22,0 9 0,-1 6 0,-2 8 0,2 2 0,1 6 0,4 5 0,4 4 0,6 4 0,8 3 0,7 0 0,7 2 0,4 1 0,6 1 0,6-2 0,1-3 0,2-2 0,0-1 0,-2-2 0,-1-5 0,0-4 0,-5-7 0,-1-3 0,-5-10 0,-2-9-45,-2 0-14,-4-19 0,-5-7 0</inkml:trace>
  <inkml:trace contextRef="#ctx0" brushRef="#br0" timeOffset="38726.215">9123 6227 109,'-13'-14'55,"6"4"2,-1 0-23,21 10-34,2-1 0,7 1 0,6-1 0,6 1 0,7 0 0,1-1 0,5 1 0,0-2 0,0 2-16,-3-2-22,-1 1 0,-8-3 4,-1 2 10,-9-1 10,-4-1 13,-8 1 14,0 0 13,-13 3 7,-12 0 3,-2 4-3,-7 1-9,-1 7-24,-2 3 0,-1 6 0,2 4 0,2 4 0,2 2 0,8 2 0,6 1 0,7-1 0,8-5 0,7-5 0,6-6 0,3-6 0,3-6 0,-1-7 0,-1-6 0,-3-8 0,-4-5 0,-6-4 0,-4-2 0,-6-3 0,-2 2 0,-4 2 0,-2 4 0,-3 3 0,2 8 0,-2 3-28,1 0-29,6 8-3,2 11 1</inkml:trace>
  <inkml:trace contextRef="#ctx0" brushRef="#br0" timeOffset="39019.2317">9810 6438 38,'10'14'48,"0"-2"2,-1-2-7,-2-4-7,1-3-10,-3 0-12,-3-11-14,-4-6 0,1-2 0,-3-6 0,-3-4 0,-1-7 0,2-2 0,-1-3 0,4-2 0,1 1 0,6 1 0,4 0 0,3 5 0,6 5 0,3 5 0,3 4 0,1 4 0,1 5 0,-3 2 0,1 6-37,1 4-23,-4 1 1,-1 2-2</inkml:trace>
  <inkml:trace contextRef="#ctx0" brushRef="#br0" timeOffset="39643.2674">10974 5776 68,'-20'-9'50,"-2"6"4,-7 3-11,-6 2-21,-5 7-4,-5 1-18,-1 5 0,-1 2 0,4 5 0,4 3 0,6 3 0,9 1 0,12 2 0,11-1 0,11 0 0,9-1 0,9-1 0,8 0 0,6-1 0,5-2 0,0 3 0,0 0 0,-2 1 0,-4 3 0,-4 2 0,-8-1 0,-5 2 0,-8 0 0,-6-3 0,-7-2 0,-8-1 0,-6-4 0,-7-3 0,-9-4 0,-5-3 0,-6-1 0,-4-5 0,-4-5 0,0-6 0,2-3 0,3-4 0,5-3 0,6-3 0,9-4 0,5 0 0,9 3 0,7-1 0,9 2 0,6 1-25,6 1-40,5 0 3,4-1-1</inkml:trace>
  <inkml:trace contextRef="#ctx0" brushRef="#br0" timeOffset="40004.2881">11424 5905 124,'-6'-9'56,"-8"5"2,-5 2-41,-3 8-17,-6 6 0,-1 9 0,-2 4 0,0 8 0,1 4 0,3 7 0,3 5 0,8 4 0,5 0 0,6 1 0,7 0 0,5-3 0,8-2 0,4-5 0,5-6 0,5-7 0,0-6 0,3-8 0,2-6 0,-1-7 0,1-5 0,-4-6 0,0-5-46,-4-4-17,-2-4-1</inkml:trace>
  <inkml:trace contextRef="#ctx0" brushRef="#br0" timeOffset="40169.2975">11666 6515 121,'-1'10'62,"0"0"0,1-10-52,0 0-10,-6 2 0,-1 0 0,7-2-31,0 0-30,-7-7 1</inkml:trace>
  <inkml:trace contextRef="#ctx0" brushRef="#br0" timeOffset="41214.3573">3929 8559 46,'0'0'46,"0"0"1,11-4-1,-1 4-26,0 3-5,1 4-2,-1 2-3,0 3 0,-4 0-8,0 3-2,-3-3 0,-2 0 0,-5-3 0,-1 0 0,-2-4 0,-2-2 0,-2-3 0,1-4 0,-1-2 0,3-2 0,1-4 0,4-3 0,2 2 0,3 0 0,4 1 0,2 3 0,4 5 0,2 5 0,1 6 0,1 5 0,-1 2 0,-2 4 0,-2 1 0,-2 1 0,-5-1 0,-3-1 0,-3-3 0,-3-2 0,-3-3 0,-2-4 0,-2-3 0,0-6 0,-1-5 0,1-4 0,2-5 0,3-1 0,2-2 0,5 0 0,2 1 0,4 4 0,3 5 0,2 5 0,-1 4 0,2 4 0,-2 3 0,-1 3 0,-2 1 0,-3 1 0,-1 1 0,-4-2 0,-1-2-38,-2 0-23,1 0 2,3-8-2</inkml:trace>
  <inkml:trace contextRef="#ctx0" brushRef="#br0" timeOffset="41651.3823">4705 8140 39,'0'-12'52,"6"17"0,2 6 5,0 7-26,-1 5-7,2 8-24,-1 6 0,3 7 0,-2 7 0,2 5 0,-1 3 0,-1 4 0,-2-3 0,0-2 0,-1-2 0,-1-4 0,-1-8 0,-1-8 0,-2-6 0,1-11 0,0-7 0,0 0-55,-4-23-7,-2-7 2</inkml:trace>
  <inkml:trace contextRef="#ctx0" brushRef="#br0" timeOffset="41944.399">4562 8194 69,'-12'-20'54,"2"5"3,3 5-3,-1-1-33,8 11-21,0 0 0,10-1 0,4 0 0,7-2 0,6-1 0,6-4 0,7-1 0,5-1 0,4 0 0,2 0 0,-2 1 0,-1 2 0,-4 1 0,-6 3 0,-6 2 0,-5 3 0,-9 2-6,-5 2-54,-3 3-1,-6 0 1</inkml:trace>
  <inkml:trace contextRef="#ctx0" brushRef="#br0" timeOffset="42178.4124">5136 8448 86,'7'26'55,"-2"0"1,1-3 2,2 2-58,-3 0 0,3 2 0,0-3 0,1-1 0,0-2 0,0-3 0,-1 0 0,-2-4 0,3-6-22,0-4-36,-2-1 0,-2-12 0</inkml:trace>
  <inkml:trace contextRef="#ctx0" brushRef="#br0" timeOffset="42629.4382">5444 8327 96,'0'0'56,"-11"8"3,-4 3-15,2 4-44,-5 2 0,1 4 0,0 1 0,2 2 0,3 2 0,3-1 0,6 0 0,5-3 0,7-2 0,5-6 0,6-1 0,3-6 0,0-3 0,1-6 0,0-2 0,-5-3-7,-2 1 4,-6-1 3,0 0 2,-11 7 4,-6-2-4,-4 6-2,-2 2 0,-3 6 0,-1 0 0,0 4 0,-2 2 0,5 3 0,1 0 0,5 0 0,4 0 0,6-3 0,4 0 0,7 0 0,3-4 0,4-5 0,7-5-2,2-2-57,1-4-2,1-3 0</inkml:trace>
  <inkml:trace contextRef="#ctx0" brushRef="#br0" timeOffset="43380.4812">6496 8487 28,'-5'-16'47,"-3"2"3,-6 3-7,-5 1-11,-1 5-8,-7 2-6,-1 8-5,-2 6-13,1 7 0,-1 8 0,4 4 0,1 6 0,8 3 0,5-2 0,8 0 0,6-5 0,8-3 0,7-9 0,5-6 0,3-7 0,3-7 0,1-4 0,-1-5 0,-3-4 0,-4-2 0,-4 1 0,-2-1 0,-4 3 0,-3 5 0,-1-1 0,-3 16 0,-2 8 0,3 8 0,-1 7 0,2 8 0,-1 9 0,1 7 0,-2 5 0,0 2 0,-2-1 0,-4-1 0,-1-4 0,-5-5 0,-2-6 0,-4-8 0,-3-8 0,-3-8 0,-2-10 0,-3-8 0,-2-8 0,0-8 0,2-11 0,2-7 0,2-3 0,6-4 0,4-2 0,6-2 0,5 2 0,4 0 0,7 7 0,2-1 0,5 0-24,5 4-37,3-1-2,5 1 1</inkml:trace>
  <inkml:trace contextRef="#ctx0" brushRef="#br0" timeOffset="43740.5018">6762 8416 88,'1'-13'57,"-1"-1"3,-10 19-10,-5-1-50,-1 9 0,-3 5 0,2 9 0,1 7 0,3 4 0,6 2 0,6-2 0,8-1 0,8-2 0,7-7 0,6-5 0,4-8 0,0-7 0,1-8 0,-5-7 0,-3-7 0,-6-9 0,-5-3 0,-9-5 0,-7-2 0,-3-1 0,-6 0 0,-3 2 0,-2 3 0,0 4 0,2 8 0,3 1 0,4 5-36,6 3-26,5 0 3,7 3 0</inkml:trace>
  <inkml:trace contextRef="#ctx0" brushRef="#br0" timeOffset="44147.5251">7120 8366 64,'12'-3'54,"-6"2"4,0-1-1,-16 3-35,-3 4-22,-6 0 0,-1 5 0,-4 5 0,1 4 0,2 2 0,2 2 0,6 2 0,6-1 0,9-2 0,7-4 0,7-6 0,5-4 0,6-3 0,0-6 0,1-2 0,-2-2 0,-5 0 0,-4 0 0,-4 1 0,-6 2 0,-2 0 0,-5 2 0,-9 7 0,-1 3 0,0 3 0,0 3 0,-1 2 0,5 2 0,-2 2 0,5-1 0,4 0 0,4-2 0,6-4 0,2-6 0,4-5-44,3-5-16,6-6 3,1-5-1</inkml:trace>
  <inkml:trace contextRef="#ctx0" brushRef="#br0" timeOffset="44486.5444">7567 8312 90,'0'-11'58,"0"0"0,-16 21-9,-7 0-49,1 5 0,-2 1 0,4 4 0,4 1 0,6 1 0,5 0 0,10 0 0,9 2 0,6 1 0,7 0 0,6 0 0,2 1 0,0-1 0,-3-1 0,-3-1 0,-6-2 0,-5-1 0,-7 0 0,-6-1 0,-8-2 0,-6 1 0,-5 1 0,-9-1 0,-5-1 0,-3-2 0,-1-1 0,-1-3 0,6-7-31,6-8-34,8-8 0</inkml:trace>
  <inkml:trace contextRef="#ctx0" brushRef="#br0" timeOffset="45651.6111">8609 8588 31,'-6'16'43,"-1"-4"4,3-1-15,2 0-3,0-3-5,2 1 0,0 0-3,0-9-17,0 0-4,5-13 0,-2-5 0,2-6 0,1-9 0,5-11 0,3-13 0,4-11 0,2-13 0,4-10 0,4-5 0,0 1 0,2 4 0,-1 9 0,-1 12 0,0 13 0,-3 20 0,-3 20 0,-3 18 0,1 17 0,-3 17 0,-2 14 0,-2 11 0,-2 10 0,0 8 0,-2 4 0,-2-1 0,-3-2 0,0-4 0,-2-8 0,1-6 0,-2-9 0,2-9 0,-2-12 0,1-10-15,-1-10-48,0-1 1,-4-27 1</inkml:trace>
  <inkml:trace contextRef="#ctx0" brushRef="#br0" timeOffset="45855.6228">8803 8263 115,'-14'1'53,"4"2"4,0-1-27,22 1-30,2 0 0,8 1 0,4-2 0,9-1 0,5-1 0,3-5 0,4 0 0,1-5-56,-2-7-1,0-4 0,-5-7-1</inkml:trace>
  <inkml:trace contextRef="#ctx0" brushRef="#br0" timeOffset="46057.6343">9308 7865 60,'-8'16'52,"4"6"-1,0 4 3,-2 4-33,4 8-7,2 4-11,1 5-3,3 2 0,4 2 0,-1 0 0,1 1 0,0-2 0,-2-7 0,0-4-46,1-5-9,-2-7 0,-1-8-1</inkml:trace>
  <inkml:trace contextRef="#ctx0" brushRef="#br0" timeOffset="46516.6606">9507 8355 51,'2'26'53,"-6"6"1,-1 6 3,-1 9-27,-3 1-20,2 7-10,1-2 0,0 1 0,2-4 0,0-5 0,3-7 0,0-7 0,-1-8 0,2-11 0,0 0 0,4-25 0,-3-10 0,1-10 0,0-12 0,0-13 0,2-11 0,-1-5 0,3-3 0,1 1 0,4 6 0,2 9 0,3 10 0,1 13 0,2 15 0,1 14 0,1 10 0,-1 11 0,-3 9 0,-2 9 0,-3 5 0,-6 5 0,-5 1 0,-5 0 0,-4-1 0,-4-2 0,-2-7 0,-2-8 0,3-7 0,-1-12 0,4-11-46,5-13-15,4-13 1</inkml:trace>
  <inkml:trace contextRef="#ctx0" brushRef="#br0" timeOffset="46944.685">9778 7769 63,'14'10'52,"-4"10"-1,0 6 5,-1 11-35,-2 7-9,1 10-12,-1 5 0,0 6 0,-1 2 0,0 0 0,-2 1 0,-1-5 0,-2-6 0,1-8 0,-3-9 0,0-12 0,-1-10 0,1 0 0,3-31 0,3-8 0,1-10 0,3-9 0,3-2 0,2-2 0,3-2 0,3 3 0,1 5 0,1 9 0,-1 9 0,1 9 0,-1 9 0,0 8 0,-1 8 0,-4 9 0,-2 5 0,-3 5 0,-2 2 0,-5 2 0,1 0 0,-3-4 0,0-1-2,1-3-57,0-7-2,1-9 1</inkml:trace>
  <inkml:trace contextRef="#ctx0" brushRef="#br0" timeOffset="47336.7075">10516 8175 71,'2'-12'56,"-19"17"-1,-6 4 2,-6 7-41,-2 5-16,0 6 0,1 4 0,1 3 0,6 0 0,7-1 0,6-4 0,8-4 0,8-7 0,6-8 0,5-7 0,4-9 0,2-4 0,0-6 0,0-4 0,-2-2 0,-2 1 0,-4 2 0,-3 5 0,-2 5 0,-3 4 0,1 8 0,-1 8 0,1 6 0,-1 6 0,2 4 0,0 2 0,2 2 0,1 0 0,-2-5 0,4-6-10,0-5-48,0-6-1,1-8 2</inkml:trace>
  <inkml:trace contextRef="#ctx0" brushRef="#br0" timeOffset="47960.7432">10974 7534 33,'-7'0'41,"-4"2"5,2 5 4,1 8-31,1 4 0,4 9-2,0 4 0,4 11-4,1 6-13,6 7 0,-1 4 0,1 3 0,3 3 0,-1 1 0,0-5 0,-1-5 0,-2-7 0,1-5 0,-3-10 0,-1-7 0,-1-10 0,0-8 0,-1-1 0,2-20 0,0-9 0,0-8 0,2-6 0,2-5 0,2 0 0,1 0 0,3 3 0,2 5 0,2 11 0,1 10 0,1 9 0,2 9 0,2 10 0,-1 8 0,-1 7 0,-1 5 0,-3 1 0,-4 3 0,-5 0 0,-4-1 0,-10-4 0,-5-4 0,-9-4 0,-6-6 0,-5-5 0,-4-4 0,-1-9 0,1-8 0,3-8 0,6-8 0,7-2 0,7-4 0,8-7-61,10-3-3,7-2 2</inkml:trace>
  <inkml:trace contextRef="#ctx0" brushRef="#br0" timeOffset="48396.7681">11691 8013 93,'9'0'55,"-2"-1"3,-26 13-17,-8-4-33,-3 5-8,-5 0 0,2 3 0,-3 2 0,7-1 0,6 0 0,8-1 0,11 0 0,9-3 0,10-3 0,7-2 0,7-3 0,2-3 0,3-1 0,-2-2 0,-4 0 0,-4-2 0,-8 1 0,-5 2 0,-2-1 0,-18 9 0,-6 2 0,-2 2 0,-4 1 0,0 6 0,-2 3 0,3 3 0,3 1 0,7 2 0,6-1 0,8 0 0,9-4 0,9-4 0,4-3 0,8-8 0,6-2 0,5-8-23,0-9-36,-1-8-2,-3-8 0</inkml:trace>
  <inkml:trace contextRef="#ctx0" brushRef="#br0" timeOffset="48689.7849">12138 7369 103,'0'-15'51,"2"25"4,0 7-9,-1 9-46,0 7 0,2 10 0,-2 7 0,3 8 0,-2 5 0,2 4 0,-2 2 0,2 1 0,-3-1 0,1-3 0,0-2 0,-2-7 0,2-7 0,-4-11 0,-1-10-49,1-9-9,-2-11-1,-2-1 3</inkml:trace>
  <inkml:trace contextRef="#ctx0" brushRef="#br0" timeOffset="48870.7952">11979 7904 120,'-16'-23'59,"6"6"-2,3 9-38,1-1-19,19 14 0,4 2 0,6 1 0,5 2 0,7 4 0,3-3 0,2-2-26,1 0-32,-2-5-1,-5-2 0</inkml:trace>
  <inkml:trace contextRef="#ctx0" brushRef="#br0" timeOffset="49058.806">12382 7877 117,'3'13'56,"-2"2"2,0 1-34,1 4-24,-2 1 0,1 5 0,0 4 0,0 4 0,1 2 0,-1-1 0,4 1 0,-2-1-16,1-4-41,4-6-2,1-7 1</inkml:trace>
  <inkml:trace contextRef="#ctx0" brushRef="#br0" timeOffset="49314.8206">12773 7911 130,'-10'-11'60,"-7"5"0,-5 7-55,-2 8-5,-4 5 0,1 8 0,1 6 0,2 5 0,4 5 0,5 2 0,9 2 0,3-2 0,8-3 0,6-3 0,6 0 0,3-6 0,6-7-47,4-6-16,2-9 0</inkml:trace>
  <inkml:trace contextRef="#ctx0" brushRef="#br0" timeOffset="49727.8442">13203 8037 127,'-20'-1'58,"-6"4"2,-4 3-50,-4 4-10,-1 5 0,2 5 0,3 5 0,4 1 0,9 1 0,8 0 0,10-2 0,9-4 0,7-4 0,7-5 0,5-10 0,3-7 0,0-7 0,-2-6 0,-1-3 0,-6 0 0,-4 1 0,-4 1 0,-4 6 0,-5 6 0,0-1 0,-7 19 0,0 5 0,-2 5 0,1 6 0,0 4 0,1 2 0,2-1 0,2-1 0,3-4 0,3-7 0,3-5-12,2-8-46,2-9 0,1-8 0</inkml:trace>
  <inkml:trace contextRef="#ctx0" brushRef="#br0" timeOffset="50014.8607">13525 7508 66,'6'-25'52,"-3"12"5,-2 0-2,-2 36-30,-1 7-25,0 11 0,0 7 0,0 10 0,-1 7 0,0 6 0,2 2 0,-1 0 0,-1-2 0,3-2 0,-3-7 0,1-8 0,2-8 0,-1-8 0,2-6 0,-2-12 0,2-9-3,0-1-58,-1-19-1,-1-6 1</inkml:trace>
  <inkml:trace contextRef="#ctx0" brushRef="#br0" timeOffset="50263.8749">12938 7308 111,'-25'-12'60,"5"3"-2,7 1-32,5-1-26,-2 0 0,10 9 0,0 0 0,10 11 0,-2 0 0,2 0-56,3 2-4,-3 1 1</inkml:trace>
  <inkml:trace contextRef="#ctx0" brushRef="#br0" timeOffset="55157.1548">14762 4338 39,'0'0'40,"0"0"-10,0 0-3,0 0-1,0 0-3,0 0-5,3-10-6,3 2 0,-1-3-3,2 1-1,2-6-1,2 1-3,3-3-4,2-5 0,0-4 0,5-3 0,1-4 0,2-4 0,2-3 0,2-1 0,1-1 0,0 1 0,2-3 0,1 1 0,1-1 0,-1 4 0,1 0 0,1 1 0,-4 1 0,1 1 0,-1 4 0,-2 1 0,-1 0 0,-2 3 0,-1 3 0,-5 5 0,-1 2 0,-2 1 0,-2 2 0,-2 3 0,-2 6 0,-1-1 0,-2 2 0,-2-2 0,-1 0-16,-4 9-7,0 0-2,0 0-2,0 0 4,0 0 3,0 0 3,0 0 7,0 0 9,0 0 5,0-7 2,0-1 4,0 8 1,0 0 2,0 0 0,0 0 0,8 4-3,-1 0 0,1-1-1,1 3-1,1 1 0,2 3-2,0 3-2,2 4 2,3 0-2,-1 2 0,3 2 0,1 1-1,0 2-1,2 0 0,-1 0 0,3 0-1,-2 0 1,3 2 0,-1 1-1,1 0 0,-1-2 2,1 1-3,0 0 0,-2-1 0,-1-2 0,0-1 0,-1-1 0,-2-1 0,-1 0 0,-1-3 0,-1-1 0,-1 0 0,0 0 0,-2 1 0,2-2 0,-2-3 0,0 0 0,-3-1 0,1-1 0,-2-1 0,-2-3 0,1-1 0,-2-1 0,-1 4 0,-1-1 0,-4-7 0,0 0 0,7 5 0,-2-1 0,-5-4 0,0 0 0,0 0 0,0 0 0,0 0 0,0 0 0,0 0 0,0 0 0,0 0 0,0 0 0,0 0 0,7 5 0,0-1 0,-7-4 0,0 0 0,0 0 0,0 0 0,0 0 0,0 0 0,0 0 0,0 0 0,0 0 0,0 0 0,0 0 0,0 0 0,0 0 0,0 0 0,7-5 0,1 1 0,-2-2 0,2-1 0,1 0 0,3-3 0,1-5 0,3-4 0,1-2 0,1-2 0,2-1 0,1-3 0,0-3 0,2-2 0,0 1 0,-2 0 0,1-1 0,-1-1 0,0 1 0,-1 0 0,-2 1 0,-1 3 0,0 0 0,0 1 0,0 2 0,-1 2 0,1 1 0,0 1 0,-1 0 0,-1 1 0,0 2 0,-3 3 0,2 1 0,-4 3 0,1 1 0,-2 1 0,-1 2 0,0 1 0,-1 0 0,0 0 0,-1-1 0,-6 7 0,7-7 0,-1 0 0,-6 7 0,0 0 0,0 0 0,0 0 0,0 0 0,0 0 0,7-3 0,-1-1 0,-6 4 0,0 0 0,7 4 0,0 1 0,0 2 0,0 2 0,1 0 0,1 1 0,1 2 0,1-1 0,0 3 0,1 0 0,2 0 0,2 3 0,-1 4 0,2 2 0,1 1 0,1 2 0,1-1 0,0 2 0,1 2 0,2-1 0,1-1 0,1 2 0,2-1 0,-1 2 0,1 0 0,4-1 0,-2 0 0,-1-1 0,0-3 0,-1-1 0,-2-2 0,-2-3 0,-2-4 0,-2-2 0,-4-1 0,-2-3 0,-6-2 0,2-3 0,-3 0 0,-6-4 0,0 0 0,0 0 0,0 0 0,0 0 0,0 0 0,0 0 0,0 0 0,0 0-26,5-7-38,-2-2 0,-1-1-1</inkml:trace>
  <inkml:trace contextRef="#ctx0" brushRef="#br0" timeOffset="56300.2202">17799 3531 30,'3'-8'47,"-3"8"3,0 0-11,0 0-6,0 0-8,0 0-6,0 0-7,-3 8-12,-2 1 0,0 4 0,-3 2 0,1 4 0,-3 1 0,0 2 0,-2 2 0,0 1 0,0-1 0,-1-1 0,1 0 0,1-4 0,2-2 0,2-4 0,2-4 0,-1-1 0,6-8 0,0 0-9,0 0-50,3-8-1,2-2-1</inkml:trace>
  <inkml:trace contextRef="#ctx0" brushRef="#br0" timeOffset="56646.2399">17968 3589 63,'0'0'53,"0"0"-1,-8 10 4,0 0-29,1 3-23,-1 2-4,0 5 0,-2 1 0,-1 4 0,0-2 0,-1 3 0,-1 0 0,-1-1 0,-1-1 0,0-1 0,2-4 0,-1-3 0,3 0 0,1-4 0,3-3 0,1-5 0,-1-1 0,7-3-40,0 0-21,4-9 1,-1-3-2</inkml:trace>
  <inkml:trace contextRef="#ctx0" brushRef="#br0" timeOffset="57639.2967">18040 2737 46,'-6'6'46,"-1"-1"-11,1 0-5,-1-1-2,0 4-6,1 0-5,-1-1-3,0 3-4,-1 0-3,-2 4-7,0 1 0,0 2 0,-2 1 0,1 2 0,0-1 0,1 2 0,0-2 0,2-1 0,2-1 0,2-1 0,1-2 0,2 0 0,3 1 0,1 0 0,3-1 0,2 0 0,1 0 0,3-1 0,0-1 0,2 0 0,1-1 0,2-1 0,0-1 0,0-1 0,0-1 0,2-2 0,-1-2 0,0-3 0,0-2 0,0-3 0,0-4 0,-1-1 0,-1-6 0,-2-5 0,-2-2 0,-1-2 0,-1-3 0,-5-2 0,-1-3 0,-4-4 0,-4 1 0,-2 0 0,-4 1 0,-4 1 0,-2 3 0,-2 3 0,0 5 0,-1 4 0,2 4 0,-1 4 0,1-2 0,17 13 0,-22 12-45,7 0-19,-1 2 1</inkml:trace>
  <inkml:trace contextRef="#ctx0" brushRef="#br0" timeOffset="58871.3672">14800 4334 53,'0'0'44,"0"0"-8,0 0-5,0 0-5,0 0-5,0 0-4,0 0-2,3 10-3,-3 0-12,1 4 0,0 1 0,1 5 0,-2 3 0,3 5 0,-2 2 0,1 1 0,0 0 0,0-3 0,-1-4 0,1-4 0,0-3 0,-1-4 0,-1-1 0,0-12 0,0 0 0,3-12 0,-2-4 0,0-5 0,-1-6 0,0-5 0,0-6 0,-1-1 0,0-1 0,0 1 0,-1 4 0,2 5 0,-1 6 0,0 5 0,0 7 0,-1-1 0,2 13 0,1 12 0,0 3 0,1 5 0,-1 2 0,4 3 0,-2 2 0,0 2 0,1-2 0,-2-5 0,1 0 0,1-4-13,-1-5-50,-1-5 1,-1 0-1</inkml:trace>
  <inkml:trace contextRef="#ctx0" brushRef="#br0" timeOffset="59534.4051">14714 4986 37,'-2'-12'48,"0"2"1,0 2-7,-2-1-6,-1 0-9,-2 5-11,-1 4-16,-2 0 0,0 3 0,-4 2 0,-1 5 0,-3 3 0,-1 3 0,-2 5 0,1 2 0,0 2 0,2 3 0,1-1 0,3 1 0,5 1 0,4 0 0,5 0 0,5-2 0,4-3 0,4-3 0,5-3 0,2-3 0,2-6 0,1-4 0,0-4 0,0-1 0,-1-2 0,-3-3 0,-1 0 0,-4-2 0,0 2 0,-3-1 0,1 1 0,-2-4-32,-1 0-32,0-2 3,-1-5 2</inkml:trace>
  <inkml:trace contextRef="#ctx0" brushRef="#br0" timeOffset="59789.4197">14931 4946 85,'6'-11'57,"-6"11"4,0 0-9,4 15-52,-5 0 0,2 5 0,-2 5 0,2 5 0,-1 2 0,2 3 0,1 0 0,-1-1 0,2-2 0,1-1 0,-1-5 0,-1-7 0,1-1 0,-2-4 0,1-6-41,1 0-25,-4-8 3</inkml:trace>
  <inkml:trace contextRef="#ctx0" brushRef="#br1" timeOffset="65857.7668">17408 4360 14,'0'0'42,"0"0"2,0 0-11,0 0-5,0 0-3,0 0-4,7-6-4,0 0-2,2 2-4,1 1-6,4 0-5,-2-3 0,4 0 0,0 0 0,1 1 0,0 0 0,-1 1 0,-1-2 0,-1 1 0,-3 2 0,-2 1 0,-2 0 0,0-1 0,-7 3 0,0 0 0,0 0 0,0 0 0,0 0 0,2 10 0,-2 2 0,0 0 0,-1 2 0,1 2 0,-1-1 0,0 1 0,0 0 0,1 1 0,0-1 0,0-1 0,0-1 0,-1-1 0,1 1 0,0-1 0,1-1 0,-1-3 0,2 1 0,0 0 0,-2-10-61,0 0 1,0 0-1</inkml:trace>
  <inkml:trace contextRef="#ctx0" brushRef="#br1" timeOffset="66369.7961">17400 4663 31,'0'0'48,"0"0"-1,0 0-7,8-5-3,0 3-7,-2-3-8,5 4-22,0-1 0,4 1 0,3-2 0,4 1 0,4 2 0,5 1 0,1 1 0,2-1 0,2 1 0,-1 0 0,-2 1 0,-5 1 0,-3-2 0,-6 0 0,-3 1 0,-7-1 0,0 0 0,-9-2 0,0 0 0,0 0 0,0 0-61,0 0-2,-8-5 1</inkml:trace>
  <inkml:trace contextRef="#ctx0" brushRef="#br0" timeOffset="79429.5431">17335 8037 25,'0'0'26,"0"0"3,0 0 0,0 0 1,0 0-1,0 0 0,0 0-4,0 0-2,0 0-13,0 0-10,3-10 0,2-1 0,3-5 0,5-3 0,2-4 0,6-4 0,4-6 0,6-4 0,5-4 0,5-4 0,2-1 0,5-1 0,3-2 0,2-4 0,2-5 0,1-1 0,1-3 0,-1 0 0,-2-4 0,-1 3 0,-2 1 0,-2 4 0,-4 3 0,-2 6 0,-4 5 0,-2 4 0,-3 4 0,-1 2 0,-4 2 0,-2 4 0,-3 2 0,-1 3 0,-5 3 0,-2 2 0,-2 6 0,-3-1 0,0 6 0,-3 2-43,0 4-19,-1 1 3,0-1 1</inkml:trace>
  <inkml:trace contextRef="#ctx0" brushRef="#br0" timeOffset="80008.5762">18635 6686 7,'0'0'41,"0"0"5,4 9-1,-1-1-17,-2-1-7,3 3-6,1 2-1,4 4-2,0 2-1,4 4-2,2 2-3,4 5-6,0 5 0,3 2 0,1 2 0,2 3 0,2 1 0,3 3 0,-1 0 0,3 0 0,0 0 0,3 0 0,-1-1 0,0-1 0,-1-1 0,-1-2 0,0-1 0,-1-1 0,-2-4 0,-3-1 0,-2-4 0,-1-2 0,0-4 0,-5-4 0,0-1 0,-1-2 0,-1-1 0,-2-1 0,-2-1 0,-1-1 0,0 0 0,-1 1 0,0-3 0,-1-2 0,-2-3 0,0 0 0,0 0 0,-7-5 0,0 0 0,6 6 0,-1-1 0,-5-5 0,0 0 0,0 8 0,0 0 0,0-8 0,0 0 0,0 0 0,0 0 0,-1-8 0,0 0-17,1 8-45,2-9 0,1-1 2</inkml:trace>
  <inkml:trace contextRef="#ctx0" brushRef="#br0" timeOffset="80490.6038">19560 7798 65,'0'0'49,"0"0"3,0 0-14,0 0-13,0 0-7,11-8-10,-1-3-8,2-1 0,0-5 0,5-1 0,1-5 0,4-4 0,1-1 0,7-3 0,0-4 0,4-2 0,3-4 0,3-1 0,3-2 0,1 0 0,0-1 0,1-1 0,-2 2 0,-1 0 0,-2 1 0,-1 2 0,-4 2 0,-2 3 0,-1 1 0,-1 3 0,-2 1 0,-2 2 0,-2 4 0,-3 2 0,-2 1 0,-2 5 0,-3 2 0,-3 2 0,-1 2 0,-3 1 0,-1 2 0,-2-2 0,0 1-28,1 2-33,-1-1 0,2 3 1</inkml:trace>
  <inkml:trace contextRef="#ctx0" brushRef="#br0" timeOffset="80986.6321">20620 6669 42,'0'0'45,"0"0"0,0 0-1,5 9-26,-1-1-4,1 2-2,0-2 0,3 4 0,0 1-1,3 4-11,1 0 0,0 4 0,0 3 0,4 2 0,2 5 0,4 4 0,3 3 0,3 5 0,5 2 0,6 5 0,4 5 0,5 3 0,2 1 0,6 4 0,3 2 0,1 2 0,2 1 0,0 0 0,-2-6 0,-3-4 0,-6-5 0,-7-6 0,-4-9 0,-10-8 0,-6-8 0,-6-8 0,-6-3 0,-5-4 0,1 0 0,-8-7 0,0 0 0,0 0 0,0 0 0,0 0 0,0 0 0,0 0-50,1-8-15,-1 0 0</inkml:trace>
  <inkml:trace contextRef="#ctx0" brushRef="#br0" timeOffset="81958.6877">19495 7849 65,'0'0'41,"0"0"-2,0 0-1,0 0-6,0-8-3,0-1-18,0 9-11,0 0 0,3 9 0,1 3 0,-1 3 0,2 6 0,0 4 0,3 7 0,-1 3 0,0 6 0,0-2 0,-1 1 0,0 0 0,-1-1 0,1-4 0,-1-5 0,-1-3 0,-1-6 0,-1-2 0,0-7 0,-1 0 0,-1-12 0,0 0 0,0 0 0,0 0 0,2-10 0,1 2 0,1 0-24,-1-1-42,-1 1 1,1 0 2</inkml:trace>
  <inkml:trace contextRef="#ctx0" brushRef="#br0" timeOffset="82678.7289">19338 8987 78,'-3'-12'55,"-1"2"1,1 0-18,-6 4-10,2 3-28,-5 0 0,1 8 0,-6 7 0,-1 7 0,-2 6 0,-2 8 0,-1 7 0,2 5 0,3 3 0,7 2 0,7-5 0,8 0 0,8-7 0,8-8 0,7-8 0,5-7 0,3-8 0,0-9 0,0-11 0,-3-8 0,-3-9 0,-5-7 0,-5-2 0,-5-5 0,-8-1 0,-2-1 0,-4 4 0,-5 6 0,-4 7 0,-2 6 0,0 5 0,-2 5 0,3 9 0,-2 7-20,2 6-42,3 3-2,1 2 4</inkml:trace>
  <inkml:trace contextRef="#ctx0" brushRef="#br0" timeOffset="83031.7491">19607 8925 90,'5'-12'55,"0"3"2,-3 0-14,-2 9-33,0 8-10,-1 3 0,2 7 0,0 6 0,1 8 0,0 5 0,1 6 0,1 2 0,0 2 0,-1-1 0,2-5 0,0-4 0,0-8 0,0-5 0,-3-8 0,0-6-42,0-1-18,2-19 2,-1-4-3</inkml:trace>
  <inkml:trace contextRef="#ctx0" brushRef="#br0" timeOffset="83476.7746">19653 9138 73,'-5'-8'55,"5"8"0,0 0 1,6 1-40,3-4-16,4-1 0,1-1 0,3-2 0,2 0 0,1-6 0,0-1-17,-2-6-24,-1-2-8,-3-3 4,-1-1 7,-5-2 14,-1-1 13,-2 5 11,-2 5 15,-1 3 19,-2 5 10,1 0 0,-1 11-5,0 10-11,-1 1-7,3 6-21,-1 4 0,1 9 0,1 6 0,2 6 0,-2 4 0,2 4 0,1 1 0,0 2 0,0-4 0,-2-2 0,1-7 0,-1-4 0,-1-8 0,-1-8 0,-1-5 0,1-5 0,-2-1 0,0-9 0,0 0 0,2-10-40,0 0-22,0 1 1,-2 0-1</inkml:trace>
  <inkml:trace contextRef="#ctx0" brushRef="#br0" timeOffset="86197.9302">20644 5743 43,'0'0'48,"0"0"2,0 0-14,0 0-7,0 0-8,0 0-5,3 8-4,-1-1-12,-2-7 0,1 13 0,0 1 0,-1 2 0,2 3 0,-2 2 0,0 3 0,0 1 0,0 2 0,0 1 0,0-1 0,0 0 0,1 0 0,-1-3 0,2-2 0,-1 0 0,1-2 0,-2 1 0,0-2 0,0 0 0,0-2 0,-1 1 0,0 0 0,0-1 0,0 0 0,1 0 0,-1-1 0,1 0 0,0-1 0,0-1 0,0-1 0,0-1 0,0 0 0,0-1 0,0 1 0,0-1 0,0 0 0,0 0 0,-1 2 0,0 0 0,0 1 0,-1-2 0,2 1 0,-1 1 0,0 0 0,-1 0 0,2-2 0,0 1 0,2 0 0,-1 2 0,0-1 0,-1-1 0,1 1 0,1 0 0,-1 0 0,0-3 0,1-1 0,0-1 0,-1-1 0,1 1 0,-2-1 0,0-8 0,0 0 0,0 0 0,2 9 0,-2 0 0,0-9 0,0 0 0,0 0 0,0 0 0,0 0 0,0 0 0,0 0 0,0 0 0,0 0 0,0 0-49,5-10-15,-2-3 0</inkml:trace>
  <inkml:trace contextRef="#ctx0" brushRef="#br0" timeOffset="87326.9948">18519 6360 63,'0'0'52,"2"-8"-1,0 0-14,-2 8-10,0 0-6,0 0-17,0 0-4,-1 9 0,-1 1 0,2 3 0,0 3 0,2 2 0,-1 4 0,1 3 0,0 3 0,0 3 0,1-2 0,0 1 0,1-1 0,-2-1 0,1-5 0,-1-2 0,1-4 0,-1-4 0,0-1 0,-1-4 0,-1 0 0,0-8 0,0 0 0,0 0 0,0 0 0,0 0-35,0 0-27,4-11 1,-2-2 0</inkml:trace>
  <inkml:trace contextRef="#ctx0" brushRef="#br0" timeOffset="88183.0437">18482 5474 54,'0'0'50,"0"0"-10,0 0-5,0 0-7,0 0-7,-10-3-6,0 4-3,-2 2-12,0 3 0,-4 1 0,-2 3 0,-2 3 0,-1 2 0,0 1 0,3 3 0,1 2 0,3 1 0,2 1 0,3 1 0,2-2 0,5 1 0,4-2 0,3-1 0,2-2 0,4-2 0,3-2 0,1-2 0,2-1 0,1-2 0,-2-3 0,1-1 0,-1 0 0,-1-1 0,0 0 0,-3-2 0,0-1 0,-2-1 0,1 2 0,-4-3-19,3-3-41,-2-1 2,1-3-1</inkml:trace>
  <inkml:trace contextRef="#ctx0" brushRef="#br0" timeOffset="88514.0627">18744 5437 43,'1'-9'49,"-1"9"3,0 0 1,3 12-20,-2 0-15,0 6-11,1 3-7,1 6 0,0 4 0,1 2 0,-1 1 0,2 1 0,-1 0 0,-1 0 0,1-5 0,-1-2 0,-1-4 0,0-4 0,1 0 0,-1-4-28,-1-5-29,1-3 0,-1 0-1</inkml:trace>
  <inkml:trace contextRef="#ctx0" brushRef="#br0" timeOffset="89146.0988">18551 6769 66,'0'0'55,"0"0"-1,0 0-13,0 0-13,0 0-17,0 0-11,0 0 0,0 0 0,0 11 0,0 4 0,0 4 0,0 4 0,0 5 0,0 0 0,0 1 0,1-1 0,1-2 0,-2-4 0,2-5 0,0-3 0,0-4 0,1-1 0,-2-1 0,-1-8 0,0 0 0,0 0 0,0 0 0,0 0-63,4-8 2,-1-1-1</inkml:trace>
  <inkml:trace contextRef="#ctx0" brushRef="#br0" timeOffset="89786.1354">18390 7633 20,'0'0'49,"-5"-7"4,1-1-7,4 8-9,-8-1-6,0 4-12,-3-1-19,1 4 0,-4 0 0,0 5 0,-3 3 0,1 4 0,-2 2 0,4 4 0,-1 2 0,4 1 0,2 3 0,4-3 0,4-2 0,5-2 0,4-1 0,4-3 0,6-3 0,0-4 0,2-3 0,1-3 0,0-3 0,-1-3 0,0-4 0,-3-5 0,0 1 0,-4-5 0,-1-3-51,0 0-11,-3-3-1,1-2 6</inkml:trace>
  <inkml:trace contextRef="#ctx0" brushRef="#br0" timeOffset="90056.1509">18556 7666 62,'0'0'54,"0"0"3,0 0-2,2 9-28,0 5-27,-1 3 0,2 4 0,-2 2 0,3 5 0,-2 3 0,2 1 0,-2 1 0,1 0 0,0-4 0,-1 0 0,-1-3 0,-1-4 0,0-4 0,-1-4 0,1-3 0,0 0 0,0-11 0,0 0-56,0 0-5,0 0-2</inkml:trace>
  <inkml:trace contextRef="#ctx0" brushRef="#br1" timeOffset="95019.4348">16985 8452 33,'0'0'45,"-5"5"1,-1-1-16,6-4-1,0 0-6,0 0-6,0 0-3,0 0-1,7 2-8,1 1-5,2-2 0,4-1 0,1 1 0,6 0 0,1 1 0,3-3 0,-1-4 0,1 0 0,0-1 0,-2 0 0,-3-2 0,-4 2 0,-5 0 0,-1 4 0,-4 3 0,1-1 0,-7 0 0,0 0 0,0 0 0,-1 10 0,0-1 0,-2-1 0,1 3 0,-2 5 0,1 5 0,0 4 0,-2 2 0,2 2 0,-2 3 0,1 2 0,0-1 0,0 1 0,2-5 0,-1-1 0,2-2 0,0-4 0,0-3 0,1-4 0,1-2 0,-1-4 0,0-1 0,0-8 0,0 0 0,0 0 0,0 0 0,0 0-53,5-9-10,-3-1-1</inkml:trace>
  <inkml:trace contextRef="#ctx0" brushRef="#br1" timeOffset="95373.455">16974 8907 76,'-9'5'55,"2"-2"2,-1-1 0,8-2-47,8 1-10,5 1 0,1-1 0,6 2 0,3-2 0,5 0 0,2-1 0,6 2 0,-1 0 0,2-1 0,-1 0 0,1 0 0,-2 1 0,-2 1 0,-4 0 0,-6-1 0,-4-2 0,-5-1 0,-3 1 0,-2-1 0,-9 1 0,0 0 0,-2-7-64,2 0 0,-1 0 0</inkml:trace>
  <inkml:trace contextRef="#ctx0" brushRef="#br1" timeOffset="98263.6203">17976 6335 24,'0'0'45,"0"0"3,0 0-13,0 0-3,0 0-9,4-10-3,1 2-6,0-1-2,4 0-10,-1 0-2,3 1 0,1-2 0,0 2 0,2 1 0,0 4 0,-1 2 0,1 2 0,-1 1 0,-2 3 0,2 3 0,-3 2 0,1 2 0,-2 1 0,-2 1 0,2 4 0,-4 0 0,0 2 0,-4 1 0,-1 1 0,-1-1 0,-4 1 0,-2 0 0,-4 0 0,-4-2 0,-3 0 0,-3-1 0,-2-2 0,-3-1 0,0-2 0,1-5 0,2-2 0,1-5 0,3-3 0,3-4 0,5-4 0,2 0 0,4-3 0,2 1 0,4-2 0,3 4 0,3-1 0,1 1 0,2 1 0,3 2 0,2 2 0,0 2 0,-1 3 0,3 1 0,-3 4 0,3 2 0,-3 2 0,-1 2 0,0 1 0,0 1 0,-1 2 0,0-1 0,-1 0 0,-2-1 0,0-1 0,0 0 0,-1-1 0,-2-3 0,-1-1 0,-5-8 0,5 8 0,0-1 0,-5-7 0,0 0 0,0 0 0,0 0 0,7-1 0,0-4-46,1-1-18,-1-4 0</inkml:trace>
  <inkml:trace contextRef="#ctx0" brushRef="#br1" timeOffset="123052.0381">16331 10767 21,'6'-8'27,"2"-1"0,1-2 1,2 0-3,2 0-2,2-1-3,4-2-4,2 1-1,1 1-5,3 2-1,-2 1-3,1 3 0,0 2-1,-2 5-3,-2 4 2,-3 5-2,-1 6 3,-2 5-1,-3 4-4,-1 5 0,-2 5 0,-4 4 0,-2 1 0,-4 3 0,-3-4 0,-3 2 0,-2-1 0,-2 0 0,-3-6 0,-3-2 0,-1-3 0,-1-3 0,-1-3 0,1-5 0,0-6 0,1-6 0,0-5 0,3-4 0,4-7 0,2-6 0,3-3 0,3-4 0,4 0 0,4-1 0,3 1 0,3 1 0,4 6 0,2 4 0,1 1 0,1 4 0,0 4 0,2 5 0,-4 7 0,1 4 0,-2 2 0,-2 2 0,-1 2 0,-2 2 0,-1-2 0,-3 1 0,0-3 0,-1-3 0,-1-4 0,0-2 0,-2 1 0,1-1 0,-3-8 0,0 0 0,0 0 0,0 0-5,7 3-51,-1-4-2,0 0 3,1-6 0</inkml:trace>
  <inkml:trace contextRef="#ctx0" brushRef="#br1" timeOffset="123338.0545">16897 11141 26,'4'14'43,"-4"-2"3,1 4-1,1 2-21,-2-1-9,2 1-2,-1-3-6,0-1-2,0 0-2,0-4-4,1-2-6,-2-1-16,0-7-25,0 0 1,0 0-1,1-8 1</inkml:trace>
  <inkml:trace contextRef="#ctx0" brushRef="#br1" timeOffset="124133.1">17077 10759 25,'2'-10'44,"-2"10"4,7-13-11,1 4-7,-1-2-6,2 3-6,2-2-5,1 2-2,2 1-6,1 4-5,0 2 0,0 4 0,0 6 0,0 5 0,-1 4 0,0 5 0,-3 2 0,0 3 0,-3 4 0,-2 0 0,-3 2 0,-3 0 0,-4 1 0,-4-2 0,-2 0 0,-3 1 0,-3-4 0,-1-2 0,0-7 0,0-4 0,2-7 0,1-5 0,4-6 0,1-7 0,5-4 0,2-4 0,4 0 0,3-1 0,2 1 0,1 1 0,3 3 0,2 5 0,2 4 0,2 4 0,1 4 0,1 4 0,0 4 0,1 4 0,-2-1 0,1 3 0,-2-1 0,-2 1 0,-2-3 0,-2-2 0,-2-1 0,-1-3 0,0 2 0,-3-3 0,0 0 0,-1-1 0,-4-8-31,0 0-29,0 0 2,-1-8 0</inkml:trace>
  <inkml:trace contextRef="#ctx0" brushRef="#br1" timeOffset="124864.1418">16997 11210 46,'0'0'30,"0"8"0,0 0-3,0-8-4,2 11 0,-2-2-8,0 2-4,0-1-1,0 2-4,-1-2-2,0-1-2,0-1-3,0-1-7,1-7-14,0 0-26,0 0 2,0 0-4,0 0 4</inkml:trace>
  <inkml:trace contextRef="#ctx0" brushRef="#br1" timeOffset="125217.162">17601 10976 0,'9'2'39,"0"0"7,-9-2-1,0 0-17,0 0-5,9 5-7,-2-5 1,1 0-7,0 0-1,0 0-5,0 1-1,2-2-3,-1 3-4,-1-2-7,1 0-21,2 1-17,-2-3-1,2 0 1</inkml:trace>
  <inkml:trace contextRef="#ctx0" brushRef="#br1" timeOffset="125669.1878">18144 11056 46,'-2'-11'48,"-1"-1"0,-5 19-11,-4-1-9,-1 5-8,-4 2-6,0 5-7,-3 3 0,3 5-7,-1 1 0,4 1 0,3 2 0,4-3 0,7 0 0,4-5 0,5-5 0,5-5-9,6-4-2,0-7-8,5-5-11,1-5-19,-3-6 0,-1-6-1</inkml:trace>
  <inkml:trace contextRef="#ctx0" brushRef="#br1" timeOffset="125917.202">18175 10733 30,'-2'-13'45,"-1"-1"4,4 26 1,3 6-25,1 5-6,1 8-5,3 7 1,2 5-7,1 4-8,2 3 0,1-1 0,1 0 0,0-2 0,-1-3 0,0-5 0,0-6 0,0-7-17,-2-5-30,-2-8-8,1-6 2,-2-9 0</inkml:trace>
  <inkml:trace contextRef="#ctx0" brushRef="#br1" timeOffset="126139.2147">18447 11042 62,'4'-17'50,"-3"8"1,1-1 1,1 24-27,-2-1-10,3 7-15,-1 2 0,2 4 0,0-1 0,2 2 0,0 1 0,1-2 0,1-1-28,1-3-26,0-3-1,1-6 0</inkml:trace>
  <inkml:trace contextRef="#ctx0" brushRef="#br1" timeOffset="126368.2278">18878 10956 94,'7'-9'55,"-17"9"1,-3 4-6,-2 6-50,-4 6 0,-1 7 0,0 5 0,4 5 0,3 2 0,4 1 0,6 0 0,7-4 0,8-6 0,4-8 0,7-3-17,3-10-26,2-8-12,2-7 1,-2-9 1</inkml:trace>
  <inkml:trace contextRef="#ctx0" brushRef="#br1" timeOffset="126766.2506">19037 10740 37,'-3'19'49,"1"5"1,0 6 3,-1 2-30,3 6-3,0 4-5,5 5-7,0 0-8,2 0 0,2-4 0,1-5 0,0-6 0,1-4 0,1-11 0,0-8 0,1-9 0,1-9 0,0-9 0,1-5 0,1-3 0,0 0 0,-1 3 0,-1 4 0,-2 2 0,-1 8 0,-1 9 0,-1 9 0,-1 6 0,1 5 0,-1 5 0,1 4 0,0 3 0,0 1 0,2-1 0,-2-1 0,2-5 0,-2-8 0,3-6-28,0-6-29,0-9-1,-1-7 1</inkml:trace>
  <inkml:trace contextRef="#ctx0" brushRef="#br1" timeOffset="126994.2636">19501 10720 48,'8'-12'49,"-1"-1"3,-3 28 4,-1 8-32,-1 5-8,2 9-6,0 3-10,3 6 0,-1 5 0,0 1 0,2 2 0,-1-4 0,2-2 0,-2-6 0,2-7-53,1-5-4,0-9 2,3-8-2</inkml:trace>
  <inkml:trace contextRef="#ctx0" brushRef="#br1" timeOffset="127293.2807">19817 11005 88,'0'-19'55,"0"0"3,-15 25-4,0 3-54,-3 9 0,-1 5 0,1 7 0,2 2 0,5 4 0,6-2 0,6-3 0,8-7 0,6-6 0,5-5 0,1-8 0,4-7 0,-2-8 0,-2-7 0,-3-6 0,-5-5 0,-5-3 0,-3-2 0,-6-1 0,-2 6 0,-4 1 0,-1 10-31,1 7-29,0 6 2,-1 0 0</inkml:trace>
  <inkml:trace contextRef="#ctx0" brushRef="#br1" timeOffset="127586.2975">19942 11210 72,'14'21'51,"-4"-4"2,-3-6-16,0 0-12,0-2-8,-7-9-17,0 0 0,0 0 0,0 0 0,2-17 0,-2-2 0,-1-6 0,-1-5 0,-1-4 0,-1-4 0,1-1 0,0 2 0,1 1 0,2 6 0,2 5 0,4 6 0,4 6 0,3 7 0,3 3 0,3 4 0,2 3-36,1 0-23,3 1 2,-3-1-1</inkml:trace>
  <inkml:trace contextRef="#ctx0" brushRef="#br1" timeOffset="127887.3147">20255 10950 100,'-8'1'60,"-6"1"0,-1 4-25,-3 8-35,-2 3 0,1 5 0,0 5 0,5 4 0,5 2 0,6 2 0,8-3 0,8-4 0,8-3 0,3-5 0,5-5 0,1-9 0,-1-6 0,-4-8 0,-5-7 0,-6-6 0,-8-7 0,-7-3 0,-5-1 0,-7 0 0,-2 6 0,-4 5-9,0 2-52,1 5 0,2 1-1</inkml:trace>
  <inkml:trace contextRef="#ctx0" brushRef="#br2" timeOffset="134058.6677">22040 4907 32,'0'-9'31,"1"0"3,2 2-5,-2-1-1,6 2-4,2 0-4,2-3-3,4 1-2,2 0-3,5 1-3,0-1-5,4 3-4,-3 1 0,3 4 0,-4 5 0,0 5 0,-1 3 0,-3 7 0,-4 6 0,-4 5 0,-3 4 0,-4 4 0,-3 2 0,-6 1 0,-5 0 0,0-1 0,-6-1 0,-2-1 0,-2-3 0,-2-3 0,1-4 0,-2-4 0,2-4 0,1-6 0,1-7 0,4-9 0,1-6 0,4-6 0,3-5 0,4-5 0,5-1 0,4 0 0,3 2 0,6 5 0,1 2 0,4 6 0,0 6 0,2 5 0,0 3 0,-1 4 0,0 2 0,-1 3 0,-2 4 0,-1 1 0,-2-2 0,-1 0 0,-2-1 0,-3-1 0,0-1 0,-2-4 0,1 0 0,-1-1-17,-6-9-42,7-6-2,-2-6 2</inkml:trace>
  <inkml:trace contextRef="#ctx0" brushRef="#br2" timeOffset="134287.6808">22582 5179 94,'0'0'52,"0"0"0,0 0 1,0 0-49,7-3-4,2 1 0,0 1-5,5 2-27,3 0-20,-1-3 0,1 1 0,-3-5 0</inkml:trace>
  <inkml:trace contextRef="#ctx0" brushRef="#br2" timeOffset="134832.712">22841 5121 57,'2'13'52,"0"6"-1,-5 0 2,1 2-31,-2 6-7,1 3-10,1 0-5,0-3 0,1-3 0,0-2 0,3-4 0,0-6 0,-1-1 0,4-18 0,0-7 0,1-7 0,0-5 0,2-7 0,2-4 0,0-4 0,2 4 0,0 4 0,0 5 0,-2 7 0,1 9 0,-1 9 0,0 11 0,-1 8 0,-1 7 0,-1 5 0,0 5 0,0 3 0,0 3 0,-5-3 0,0-5 0,-2-5 0,-1-5 0,2-6 0,0-1 0,1-23 0,2-9 0,5-8 0,3-5 0,-2-6 0,2-2 0,-2-2 0,2 5 0,3 8 0,-2 8 0,-2 9 0,4 10 0,0 8 0,2 10 0,-3 5 0,1 5 0,-7 4 0,0 3 0,0 2 0,-5-4 0,5-3-7,-2-6-54,-1 0 1,-5-23-1</inkml:trace>
  <inkml:trace contextRef="#ctx0" brushRef="#br2" timeOffset="135201.7331">23542 5080 79,'0'0'57,"0"0"-1,0 0 0,-21-1-49,-1 5-7,3 5 0,0 2 0,0 3 0,-2 0 0,21-14 0,-10 26 0,0 0 0,10-26 0,0 0 0,25 17 0,-5-8 0,0 0 0,-20-9 0,18 2 0,0-1 0,-18-1 0,0 0 0,-13 28 0,2-4 0,-2 2 0,1 1 0,1-1 0,2-2 0,3 0 0,6-4 0,-1 0 0,23-10 0,3-6-10,4-6-44,-2-8-2,-1-9 1,1-11 0</inkml:trace>
  <inkml:trace contextRef="#ctx0" brushRef="#br2" timeOffset="135437.7466">23766 4767 81,'3'-28'53,"-3"28"4,-14 31-3,3 3-44,5 3-10,-3 9 0,7 4 0,-1 6 0,4 3 0,7 1 0,-7 1 0,4-3 0,-4-3 0,2-8-23,0-8-33,1-8-2,-3-10 2</inkml:trace>
  <inkml:trace contextRef="#ctx0" brushRef="#br2" timeOffset="135677.7603">23639 5268 97,'-10'-21'53,"1"-1"1,9 22-3,22-10-51,0 1 0,7 1 0,-2 0 0,7-3 0,0 1-5,-1-4-23,-4-6-19,-1-4-7,0-6-1,-6-4 4</inkml:trace>
  <inkml:trace contextRef="#ctx0" brushRef="#br2" timeOffset="135945.7756">23979 4855 48,'0'0'51,"-14"27"1,0 7-15,7 4-5,2 10-10,0 1-9,4 4-13,0 1 0,1-1 0,-5-1 0,2-5 0,-3-8 0,0-7 0,6-6 0,0 0 0,0-26-6,0 0-8,5-22 2,5-6 1,2-1 3,4-3 4,-7 0 4,2 2 4,0 4 5,-1-1 2,-10 27 3,0 0-2,17 4-7,0 0-5,-10 19 0,-1 4 0,3 4 0,1 2 0,-2 0 0,1-2 0,4 1 0,1-7-7,-1 0-40,7-16-9,-2 0 2,-18-9-2</inkml:trace>
  <inkml:trace contextRef="#ctx0" brushRef="#br2" timeOffset="136397.8015">24247 5256 88,'0'0'52,"0"0"0,0 0-9,0 0-29,-10 26-8,3-3-6,4 0 0,3-1 0,0-1 0,2 0 0,-2-21 0,0 0 0,19 17 0,1-11 0,0-1-2,-20-5-3,17-19 0,1 0 1,-18 19 3,0 0 2,22-10 1,-1 0 1,-21 10 4,1 29-3,0 4-4,-1 4 0,-1 4 0,0 4 0,-6 1 0,0-1 0,2 1 0,-7-1 0,-2-5 0,-3-6 0,-2-6 0,-4-8 0,-1-6 0,0-9 0,-3-9 0,5-7 0,0-1 0,13-15 0,9-2 0,6-1 0,7-2 0,5 2 0,2-2 0,7 3-9,3 2-50,-1 0-1,-3-1-1</inkml:trace>
  <inkml:trace contextRef="#ctx0" brushRef="#br2" timeOffset="136644.8156">24562 5004 76,'0'0'57,"1"23"0,-2 4 1,1 8-51,0 2-7,-1 8 0,0 5 0,-1 6 0,2 2 0,-2 2 0,1 1 0,-2-1-37,-2-9-24,-5-6 1,-2-7-1</inkml:trace>
  <inkml:trace contextRef="#ctx0" brushRef="#br2" timeOffset="137201.8475">22247 5993 63,'16'-16'50,"3"-5"2,6-4-12,9-2-15,7-3-7,12-2-11,11-7-7,10-2 0,12-5 0,9-3 0,8-4 0,7-2 0,6-7 0,9-5 0,-1-2 0,5-1 0,-5-1 0,-1 4 0,-7 5 0,-4 5 0,-14 7 0,-13 9 0,-12 7 0,-17 7 0,-7 7 0,-13 4 0,-9 3 0,-11 2 0,1-1 0,-17 12 0,0 0 0,0 0-25,0 0-38,-17 5 2,-9-1-2</inkml:trace>
  <inkml:trace contextRef="#ctx0" brushRef="#br2" timeOffset="137907.8878">22326 4423 45,'-6'-1'43,"-1"0"3,17 11 4,7 2-34,8 7-5,9 6 0,13 10 3,14 9-1,16 9-7,17 7-6,15 11 0,12 9 0,17 8 0,8 8 0,6 3 0,2 1 0,-5 1 0,-8-4 0,-10-6 0,-11-8 0,-18-9 0,-16-11 0,-11-12 0,-22-12 0,-11-8 0,-12-9 0,-12-7 0,0 0 0,-18-15 0,0 0 0,0 0 0,0 0 0,0 0 0,0 0 0,0 0 0,0 0 0,0 0 0,0 0 0,0 0 0,0 0 0,0 0 0,0 0 0,0 0 0,0 0 0,0 0 0,0 0 0,0 0 0,0 0 0,0 0 0,0 0 0,0 0 0,0 0 0,0 0 0,0 0 0,0 0 0,0 0 0,0 0 0,0 0 0,0 0 0,0 0 0,0 0 0,0 0-27,0 0-40,0 0 1</inkml:trace>
  <inkml:trace contextRef="#ctx0" brushRef="#br0" timeOffset="145761.337">3812 13762 38,'0'0'22,"0"0"6,0 0-3,0 0-2,0 0-4,0 0 2,0 0-3,0 0-3,0 0-1,6-13-3,1 1-2,3-2 3,2-4-12,5-4 0,4-6 0,6-4 0,2-9 0,6-2 0,3-8 0,5-6 0,3-3 0,2-5 0,3-1 0,1-3 0,3-3 0,1-2 0,1-3 0,-1-2 0,0-2 0,-1-1 0,-1 0 0,-1 1 0,-3 6 0,-3 4 0,-2 7 0,-4 7 0,-2 7 0,-4 6 0,-4 4 0,-3 7 0,-4 6 0,-3 4 0,-4 4 0,-4 2 0,-2 5 0,-4 4 0,1 0 0,-8 8 0,0 0 0,0 0 0,0 0 0,0 0 0,0 0 0,0 0 0,7 6 0,-1-1 0,1 2 0,1 1 0,0 4 0,0 2 0,2 0 0,0 0 0,2 4 0,0 0 0,2-1 0,0 1 0,2 1 0,0 2 0,1 3 0,-1 0 0,0-2 0,0 1 0,-1 0 0,1 1 0,-1-2 0,1 1 0,2 1 0,0 0 0,1 4 0,2-1 0,-1 0 0,1 0 0,0-1 0,0 2 0,-1-2 0,1 1 0,-1-3 0,1 1 0,-1 3 0,0-1 0,-1 2 0,0 0 0,0-2 0,0 1 0,0-2 0,0 3 0,0-2 0,1-1 0,0 1 0,-2-1 0,1 3 0,-1-1 0,1 2 0,-1 0 0,0-1 0,-2 0 0,2-5 0,-2 1 0,0-3 0,-1-1 0,0-1 0,-1-1 0,0-1 0,0-1 0,0 1 0,-1-2 0,1-1 0,-3 0 0,1-3 0,-3-2 0,1 0 0,-1-2 0,-1 2 0,1 0 0,-3-2 0,0 0 0,0 1 0,-1 0 0,-1-1 0,-4-8 0,0 0 0,0 0 0,0 0 0,0 0 0,0 0 0,4-8 0,0 0 0,-4 8 0,0 0 0,0 0 0,7-4 0,0-4 0,1-2 0,1-4 0,3-2 0,2 0 0,1-4 0,1 2 0,1-2 0,0 2 0,1-5 0,1-2 0,0-1 0,-1-2 0,2-1 0,0-2 0,0-1 0,1-1 0,0 3 0,-2 3 0,1 0 0,-1 0 0,0-2 0,0 1 0,0-1 0,0 1 0,0-3 0,0 1 0,1-1 0,-1 1 0,0 0 0,-1 1 0,1 1 0,1 0 0,-2-2 0,1 0 0,-2 1 0,2 0 0,-1 2 0,1-2 0,-2 1 0,0 0 0,-1-1 0,3 2 0,-2 0 0,2-1 0,-2-1 0,0 1 0,1 1 0,-2 1 0,-1 2 0,-2 3 0,0 3 0,-1 4 0,0 2 0,-2 2 0,-1 0 0,-1 3 0,-2-3 0,-1 1 0,0 1 0,-2-1 0,-3 9 0,7-8 0,-2 0 0,-5 8 0,0 0 0,7-3 0,0 0 0,-7 3 0,0 0 0,0 0 0,0 0 0,0 0 0,0 0 0,0 0 0,0 0 0,0 0 0,0 0 0,6 0 0,0-1 0,-6 1 0,4 11 0,1-2 0,1 0 0,0 1 0,3 2 0,0 3 0,1-2 0,1 2 0,1-1 0,1 2 0,-1 1 0,2 1 0,2 1 0,1 1 0,3 3 0,0 2 0,0-1 0,0 2 0,2 0 0,-1 1 0,2 0 0,1 1 0,1-2 0,1 0 0,3 6 0,-1 0 0,2 2 0,-4 1 0,4-1 0,-1 1 0,1-2 0,-2 2 0,3-1 0,-1-2 0,1 1 0,0 1 0,0 3 0,0 1 0,0-1 0,3 2 0,-1 0 0,2 5 0,0-5 0,-2 1 0,2-3 0,-3 1 0,-1 0 0,-2-1 0,-4-5 0,-2-4 0,-3-4 0,-2-5 0,-4-5 0,-4-4 0,-3-5 0,0 0 0,-7-5 0,-5-15 0,-2-1 0,-2-3-28,-8 3-42,-4-4 4</inkml:trace>
  <inkml:trace contextRef="#ctx0" brushRef="#br0" timeOffset="146707.3911">6234 13455 68,'0'0'47,"0"0"-12,0 0-2,0 0-9,0 0-5,0 0-3,0 0-3,-3 9-13,1-1 0,2 3 0,-2 2 0,2 3 0,-1-2 0,2 3 0,0 3 0,0 1 0,1 3 0,1 1 0,0 5 0,0 1 0,1 4 0,0 1 0,-2 1 0,1 5 0,-1-3 0,2 0 0,-3-4 0,1 0 0,-2 0 0,0 2 0,0 1 0,-1-4 0,0 0 0,-2 0 0,1 0 0,1-4 0,-2-6 0,2-7 0,-1-7 0,0-1 0,1-1 0,1 0 0,0-8 0,0 0 0,0 0 0,0-9-34,0-2-33,1-3 4</inkml:trace>
  <inkml:trace contextRef="#ctx0" brushRef="#br0" timeOffset="147775.4522">6040 13592 55,'0'0'40,"-1"-8"-2,0 0-9,1 8-4,0 0-6,0 0-4,-4 16 0,-1 1-5,4 7-1,-2 3-9,2 8 0,1 1 0,0 5 0,0 2 0,0 5 0,1-2 0,1-1 0,0-2 0,0 0 0,1 1 0,0-5 0,-2-9 0,0-5 0,0-4 0,-1-6 0,0-5 0,0-1 0,0-9 0,0 0 0,2-8 0,-1 0-51,-1 8-11,2-8 1</inkml:trace>
  <inkml:trace contextRef="#ctx0" brushRef="#br0" timeOffset="148513.4944">6053 14658 39,'0'0'49,"0"0"1,0 0 3,-13 5-22,3 3-7,-3-1-15,-1 6-9,-1 2 0,-1 5 0,-1 4 0,2 8 0,1 6 0,2 5 0,3 4 0,4 1 0,4 1 0,5 1 0,5-3 0,7-9 0,6-6 0,6-8 0,3-10 0,5-7 0,3-7 0,-2-11 0,-1-5 0,-1-3 0,-3-12 0,-7-5 0,-7-6 0,-7-2 0,-7-7 0,-6-1 0,-7-1 0,-8 0 0,-6 9 0,-3 5 0,-4 8 0,-2 5 0,0 8 0,0 6 0,3 7 0,1 5 0,6 4-20,7 4-42,5 1-2,8 6 3</inkml:trace>
  <inkml:trace contextRef="#ctx0" brushRef="#br0" timeOffset="150200.5909">7171 11612 23,'-3'-13'42,"3"4"1,0-1-12,0 10-3,0 0-5,0 0-5,1 10-2,0 1-3,2 6-2,-2 3-4,4 7-7,-2 5 0,2 6 0,0 2 0,1 2 0,-1 2 0,0 1 0,-2-2 0,1-3 0,-3-9 0,1-7 0,-2-4 0,0-6 0,0 0 0,0-14 0,3-13 0,0-5 0,-2-6 0,1-6 0,-1-11 0,0-4 0,-1-3 0,1 0 0,-1 4 0,0 5 0,1 6 0,-1 9 0,2 13 0,0-1 0,-1 26 0,2 7 0,-1 4 0,2 7 0,-1 2 0,1 3 0,0 0 0,-1-3 0,0-1 0,-2-5 0,0-5 0,-1-6 0,0-4 0,-1 0-7,1-13-52,-6-10-1,0-8 0</inkml:trace>
  <inkml:trace contextRef="#ctx0" brushRef="#br0" timeOffset="150824.6266">7102 10627 21,'0'-14'43,"0"4"-2,-3 2-4,0 0-8,3 8-4,-10 4-6,0 5-5,-2 0-5,-1 6-1,-3 5-1,1 7-5,-1 3-2,0 4 0,0 4 0,3 4 0,2 0 0,4 2 0,2-4 0,2-3 0,7-2 0,2-1 0,4-7 0,5-4 0,2-3 0,4-4 0,2-2 0,2-4 0,-1-5 0,0-5 0,-2-2 0,-3-5 0,-1-2 0,-6-5 0,-1-2-46,-1 1-12,-3-1 3,0 0-1</inkml:trace>
  <inkml:trace contextRef="#ctx0" brushRef="#br0" timeOffset="151146.6451">7323 10635 43,'4'-12'47,"-4"12"2,0 0 4,7 6-22,-3 2-8,0 7-14,-2 5-9,2 6 0,1 4 0,1 7 0,-1 2 0,1 4 0,2 0 0,-1 1 0,2 2 0,-2-1 0,2-3 0,-2-5 0,2-2 0,-2-5 0,0-5 0,-3-6 0,2-6 0,-5-5 0,2-1-57,-3-7-3,-3-13-1</inkml:trace>
  <inkml:trace contextRef="#ctx0" brushRef="#br0" timeOffset="152147.7023">5101 11509 42,'1'-12'48,"-1"12"-8,0 0 0,0 0-10,0 0-4,2 9-5,-2 1-13,0 5-8,-1 4 0,0 6 0,-1 3 0,2 5 0,-2 2 0,1 1 0,0 4 0,0-1 0,2-2 0,0-3 0,1-1 0,-1-3 0,1-4 0,0-4 0,-1-9 0,1-4 0,0 0 0,0-17 0,1-6 0,-1-9 0,1-6 0,-1-9 0,-2-6 0,1-4 0,-1-2 0,-1 0 0,-1 2 0,-1 7 0,2 8 0,-1 8 0,0 9 0,1 9 0,0-1 0,2 25 0,0 5 0,1 6 0,-1 4 0,0 5 0,0 4 0,-1 2 0,0-1 0,-1-4 0,0-1 0,-1-8 0,1-2 0,0-6 0,1-5 0,-1-1 0,1-15-17,-4-8-46,2-6 1,-1-4 0</inkml:trace>
  <inkml:trace contextRef="#ctx0" brushRef="#br0" timeOffset="153380.7728">4778 10555 12,'0'0'42,"0"0"-4,4 9-4,-2 2-5,1 5-2,-3 3-2,4 9 0,-3 5-6,4 7-15,-2 5-4,2 4 0,-1 0 0,1 0 0,-1-2 0,1-5 0,0-7 0,-1-7 0,-2-8 0,2-8 0,-2 0 0,-1-23 0,-1-8 0,-2-9 0,-1-8 0,-3-9 0,-1-10 0,-2-7 0,0-6 0,-1 1 0,2 3 0,2 3 0,2 5 0,4 9 0,4 10 0,4 11 0,5 8 0,3 5 0,5 7 0,2 6 0,2 3 0,0 7 0,1 3 0,-3 4 0,-2 5 0,-3 5 0,-6 2 0,-6 3 0,-6 4 0,-8 3 0,-6 0 0,-6-1 0,-4-4 0,-1-3 0,0-3 0,2-5 0,4-3 0,4-7 0,4-6 0,2 0 0,9-7 0,13-10 0,1-1 0,3-1 0,6 3 0,3 0 0,2 3 0,3 5 0,-2 3 0,0 7 0,-4 7 0,-1 3 0,-5 0 0,-6 7 0,-4 1 0,-6 1 0,-5 3 0,-6 0 0,-5 1 0,-6 0 0,-3-2 0,-2-5 0,-3-4 0,2-1 0,0-10 0,2-5 0,3-6 0,3-5 0,5-3 0,3-4 0,6 1 0,1-3 0,5 2-25,6-2-39,2-1 2,6-1 0</inkml:trace>
  <inkml:trace contextRef="#ctx0" brushRef="#br0" timeOffset="153816.7978">5254 10860 60,'10'3'53,"-3"6"-1,-1 1 3,-1 0-20,2 5-35,-3 1 0,3 4 0,-2-1 0,1 0 0,-2-3 0,-1-1 0,0-3 0,-2-3 0,-1 0 0,-1-1 0,1-8 0,-7-7 0,-1-7 0,1-4 0,-2-6 0,2-6 0,2-6 0,2-3 0,4 0 0,3 1 0,5 1 0,2 5 0,4 2 0,2 6 0,2 3 0,-1 6 0,1 3 0,0 3 0,-2 5 0,-1 3 0,-2 2 0,-2 1 0,-1 4 0,-3 0 0,-1 2-9,0 2-54,-2-2 2,0 1-2</inkml:trace>
  <inkml:trace contextRef="#ctx0" brushRef="#br1" timeOffset="165124.4445">3277 13482 31,'0'0'41,"0"0"0,-7 4-7,0-1-7,7-3-4,0 0-6,0 0-4,9-3-1,0-3-3,3-5-2,2-1-7,2-3 0,2-1 0,1 1 0,1 2 0,-2 2 0,0 2 0,-3 1 0,-4 1 0,-2 1 0,-3 5 0,1-1 0,-7 2 0,1 13 0,0 2 0,-2 4 0,0 8 0,-1 2 0,2 4 0,0 0 0,-2 3 0,1 1 0,0 1 0,1 0 0,1-2 0,0 1 0,1-2 0,-2-4 0,2-3 0,0-4 0,-1-6 0,0-5 0,-1-3-7,0 0-51,0-10-1,-6-6 0</inkml:trace>
  <inkml:trace contextRef="#ctx0" brushRef="#br1" timeOffset="165418.4614">3250 13937 109,'-5'8'53,"5"-8"0,0 0-13,0 0-40,0 0 0,12 8 0,2-5 0,3-4 0,4-1 0,5-3 0,3 0 0,2 1 0,0-3 0,-2 1 0,-1 1 0,-1 0 0,-2 0 0,-3-3 0,2-2-5,-2-3-53,1-5-1,-2-6 1</inkml:trace>
  <inkml:trace contextRef="#ctx0" brushRef="#br1" timeOffset="166260.5095">4556 11733 63,'-3'-8'47,"1"1"-3,-1-1-11,3 8-7,0 0-8,8-7-3,-2 0-6,4 2-9,2-2 0,2 1 0,2 0 0,3 3 0,0 2 0,1 4 0,-1 4 0,0 5 0,-3 7 0,-1 6 0,-5 3 0,-2 6 0,-5 1 0,-5 2 0,-6 2 0,-3-2 0,-5 0 0,-3-5 0,-2-3 0,1-6 0,0-2 0,3-6 0,1-7 0,4-6 0,5-4 0,5-6 0,2-3 0,3-3 0,3 2 0,5 3 0,1 2 0,5 5 0,0 3 0,0 5 0,2 3 0,-1 3 0,0 0 0,-2 1 0,-1 0 0,-4 0 0,0 2 0,-2-2 0,-1-2 0,-1 2-48,-2-2-14,-3-1-1</inkml:trace>
  <inkml:trace contextRef="#ctx0" brushRef="#br1" timeOffset="167359.5724">3465 16630 15,'3'24'44,"3"3"3,2 1-2,1 2-20,3 6-2,-1 2-4,4 3-10,-3-1 0,1-3-3,-3-3-1,-2-4 0,-1-5-2,-4-3-3,1-1 0,-4-21 0,0 0 0,0 0 0,0 0 0,-4-25 0,-1-6 0,-1-11 0,-1-5 0,-2-9 0,0-4 0,2-2 0,1 0 0,2 6 0,1 1 0,4 8 0,2 7 0,5 7 0,2 7 0,-1 0 0,8 20 0,2 6 0,1 4 0,-1 9 0,0 3 0,-2 7 0,-3 2 0,-3 6 0,-6 3 0,-5 1 0,-6 5 0,-4-1 0,-4 0 0,-3-3 0,-2-4 0,3-5 0,0-1 0,16-26 0,0 0 0,0 0 0,0 0 0,0 0 0,0 0 0,0 0 0,18-13 0,4 4 0,1 2 0,6 6 0,-1 3 0,2 8 0,-1 4 0,-2 3 0,-4 8 0,-3 2 0,-5 4 0,-5 5 0,-6 4 0,-5-4 0,-7-4 0,-3 3 0,-3-8 0,-3-2 0,-1-7 0,-1-8 0,0-4 0,2-6 0,-2 0-13,19 0-47,-8-26-4,6-3 3</inkml:trace>
  <inkml:trace contextRef="#ctx0" brushRef="#br1" timeOffset="167765.5956">4223 16998 80,'4'21'33,"-4"-21"-4,3 27 1,-1-5-14,-1 1-1,-1-23 0,0 0 0,0 0 0,0 0-8,0 0-7,0 0 0,0 0 0,0 0 0,0 0 0,-13-40 0,0-2 0,2-4 0,0-4 0,2 0 0,1 0 0,3 6 0,3 5 0,4 8 0,4 7 0,-2 0 0,-4 24 0,18-6 0,0 0 0,0 18 0,-2 0-15,-1 9-40,5 7-1,1-3 1,3 3 2</inkml:trace>
  <inkml:trace contextRef="#ctx0" brushRef="#br1" timeOffset="168072.6132">4562 16837 36,'0'0'46,"0"0"2,0 0-5,0 0-10,-17-20-8,-2-1-8,3 28-10,-1 0-7,3 17 0,1 4 0,3 3 0,4 1 0,4 0 0,6-1 0,5-4 0,4-6 0,-1-1 0,8-20 0,2-1 0,-2-7 0,-2-5 0,0 0 0,-9-12 0,-4-4 0,-5-3 0,-4-2 0,-2 2 0,-3 3-35,-3 6-24,1 3 0,-1 0 2</inkml:trace>
  <inkml:trace contextRef="#ctx0" brushRef="#br1" timeOffset="168711.6497">4934 16838 28,'0'0'42,"0"0"3,-4 27-14,-1-5-4,1 2-2,-2-4-9,3 3-5,1 0 0,2-23-4,0 0 1,2 22-4,0 0-4,-2-22 0,0 0 0,0 0 0,0 0 0,7-29 0,-3-4 0,1-1 0,0-5 0,0 1 0,0 2 0,1 4 0,1 7 0,1-1 0,-8 26 0,21 12 0,-3 8 0,0 6 0,-2 1 0,1 7 0,-1-1 0,-3 0 0,0-2 0,-4-3 0,0-3 0,0-1 0,-9-24 0,0 0 0,0 0 0,0 0 0,0 0 0,0 0 0,6-32 0,-3-3 0,0-1 0,1 0 0,0 6 0,1 3 0,-1 1 0,-4 26 0,0 0 0,23-1 0,-3 6 0,-4 6 0,1 0 0,-1 12 0,-1 2 0,-1 2 0,0 2 0,-2-2 0,1 1-13,-1-4-44,-1-1-1,-11-23-1</inkml:trace>
  <inkml:trace contextRef="#ctx0" brushRef="#br1" timeOffset="169005.6665">5406 16706 73,'-3'-27'51,"3"27"1,0 0 0,-15 21-31,7 8-15,0 5-6,7 7 0,0 3 0,3 1 0,5-4 0,4-5 0,2-11 0,-1 0 0,5-18 0,0-7 0,0 0 0,-17 0 0,17-25 0,-9-2 0,-7-4 0,-5-2 0,-4-4 0,-6-1 0,1 6 0,-2 6-37,-1 2-22,2 4 1,-1 0-1</inkml:trace>
  <inkml:trace contextRef="#ctx0" brushRef="#br1" timeOffset="171238.7943">6186 16449 46,'-18'1'30,"2"0"0,16-1-6,0 0-6,0 0-1,0 0-2,0 0-2,0 0-5,0 0 1,22 8-1,-2-1 0,3 1 0,2 0-3,4 3 0,1 0-2,1-2 0,2-2-4,-2 2 1,1-1 2,-4-1-2,-2 1 1,-4-1 2,-4 0-3,-1-1 0,-17-6 0,0 0 0,0 0 0,7 25 0,-2 0 0,-5-25 0,0 0 0,-20 28 0,2-4 0,-1 2 0,0 2 0,-1 1 0,-3 4 0,0 1 0,0-3 0,2 2 0,-1-4 0,5-3 0,-3 0 0,20-26 0,0 0 0,-17 20 0,0-1 0,17-19 0,0 0-29,0 0-32,23-11 2,1-2-1</inkml:trace>
  <inkml:trace contextRef="#ctx0" brushRef="#br1" timeOffset="171907.8325">7133 16402 69,'13'-20'39,"0"-2"-3,-13 22-1,0 0-12,-18 16-4,-2-1-5,2 5-5,-3 2 0,0 7-7,0 4-2,1 4 0,0 7 0,4 0 0,4 3 0,4 1 0,6-1 0,6-1 0,4-1 0,6-6 0,6-6 0,5-3 0,3-5 0,3-6 0,2-2 0,1-6 0,-1-5-4,-3-5-35,-1-10-15,-2-4-1,-3-7 1</inkml:trace>
  <inkml:trace contextRef="#ctx0" brushRef="#br1" timeOffset="172336.8571">7369 16429 23,'0'0'46,"5"27"-2,0 3 6,2 7-25,2 7-5,1 3-1,0 7-10,0 0-3,2-1-2,1-2 0,-3-4-4,0-6 1,-1-7-1,-1-6-2,0 0 3,-8-28 0,0 0 0,0 0 2,16-29-3,-2-7 0,-2-4 0,0-2 0,-2-3 0,1 6 0,0 5 0,1 11 0,-1 0 0,-11 23 0,24 13 0,-2 3 0,-2 9 0,-1 3 0,-2 2 0,1 1 0,-2 2 0,-2 0 0,-1-5 0,-1-1 0,-4-7-10,0 0-36,-8-20-8,0 0-2,0 0 3</inkml:trace>
  <inkml:trace contextRef="#ctx0" brushRef="#br1" timeOffset="172616.8731">7776 16270 28,'4'-30'50,"-4"30"-2,0 0 5,11 35-20,-1 2-15,-1 1 0,2 8-11,0-2-7,1 3 0,1 0 0,0 1 0,-1 3 0,-1-1 0,3 1 0,-3-7 0,2-2-14,-1-5-40,-1-9 0,-1-1-2,-10-27 3</inkml:trace>
  <inkml:trace contextRef="#ctx0" brushRef="#br1" timeOffset="172907.8897">8155 16513 32,'0'0'47,"0"0"5,-17 16-1,0 6-17,-1 5-17,3 10-1,1 1-10,5 8-6,3-1 0,4 0 0,7-3 0,4-3 0,4-5 0,5-9 0,3-4 0,3-10 0,-1-7 0,2-8 0,-4-12 0,-4-8 0,-3-9 0,-9-4 0,-3-4 0,-7 1 0,-2 4 0,-6 2-14,-1 7-43,0-1 0,14 28 2,0 0 1</inkml:trace>
  <inkml:trace contextRef="#ctx0" brushRef="#br1" timeOffset="173209.907">8381 16915 35,'25'28'46,"-5"-4"0,-2-2-16,0 0 2,-18-22-6,0 0-6,0 0-7,16 18-6,0-1-7,-16-17 0,-11-32 0,-1-3 0,1-6 0,-2-1 0,1-2 0,1 0 0,4 6 0,1 5 0,5 8 0,-3-1 0,4 26 0,0 0 0,20-7 0,-2-1-37,-18 8-18,26 2 1,-4 1-3,0 1 7</inkml:trace>
  <inkml:trace contextRef="#ctx0" brushRef="#br1" timeOffset="173532.9255">8685 16663 60,'0'0'51,"0"0"-1,-1 22-11,-5 2-6,-6-4-11,-1 8-22,-2 2 0,1 5 0,1 2 0,4-1 0,4-3 0,8-4 0,5 1 0,7-6 0,6-7 0,5-7 0,3-8 0,-1-6 0,0-11 0,-2-6 0,-6-8 0,-4-4 0,-8 3 0,-7-3 0,-8 0 0,-7 5 0,-5 6 0,-5 6 0,-2 7 0,0 5-13,0-1-45,2 9-2,1 1-1</inkml:trace>
  <inkml:trace contextRef="#ctx0" brushRef="#br1" timeOffset="246496.0987">20546 11196 29,'0'0'45,"0"0"2,0 0-8,0 0-14,0 0-7,0 0-4,0 0-2,0 0-3,11 7 0,-4-2-1,2-1-8,2-2 0,2 1 0,-1-3 0,1 2 0,0-2 0,0-1 0,-2 0 0,-2 0 0,-2 1 0,-1 0 0,-6 0 0,0 0 0,0 0 0,0 0 0,-6-2 0,-1 0 0,0 0 0,1 0 0,0 0 0,6 2 0,0 0 0,0 0 0,0 0 0,0 0 0,0 0 0,0 0 0,0 0 0,10 1 0,0 0 0,0-2 0,1 2 0,0-2-7,-1-1-51,1-2-1,0-4-1</inkml:trace>
  <inkml:trace contextRef="#ctx0" brushRef="#br1" timeOffset="247186.1382">20977 10779 42,'-1'-8'51,"-1"-1"1,2 9 3,0 0-25,0 0-9,0 0-17,-6 13-4,0 0 0,1 5 0,-2 0 0,1 4 0,-1 1 0,2 0 0,2 1 0,0-1 0,6-2 0,2-2 0,5-3 0,3-3 0,5-5 0,2-4 0,4-6 0,1-8 0,1-2-19,-1-7-11,-2-4-3,-3-6 1,-3 2 7,-4-2 9,-5 2 10,-1 3 12,-3 0 9,-3 5 6,-1 6 3,0 0 5,0 13-5,0 8-4,0 4-4,2 6-10,0 4-6,1 5 0,0 3 0,0 4 0,-1-1 0,2 2 0,-2 1 0,0-2 0,0-4 0,-1-3 0,2-3 0,-1-4 0,0-1 0,-2-4-25,0 0-33,0-15-2,4-12 2</inkml:trace>
  <inkml:trace contextRef="#ctx0" brushRef="#br1" timeOffset="247476.1548">21350 10980 70,'7'-5'53,"-7"5"0,6 6-2,1-1-23,-7-5-28,11 9 0,1-2 0,2-1-35,0-5-17,4-2-1,-1-3-1</inkml:trace>
  <inkml:trace contextRef="#ctx0" brushRef="#br1" timeOffset="247931.1808">21635 10949 66,'-2'18'55,"0"4"-2,-1-1 0,-2-1-32,2 5-14,0-3-7,1-1 0,1-4 0,0-3 0,1-2 0,0-4 0,0-1 0,3-16 0,3-4 0,-1-5 0,3-5 0,1-4 0,2-5 0,1 0 0,1 5 0,0 4 0,1 8 0,0 7 0,0 11 0,-1 8 0,-2 7 0,-1 9 0,1 2 0,-2 4 0,-3 0 0,-1-2 0,-1-4 0,-2-4 0,1-6 0,-3-6 0,1 0 0,-1-11 0,1-14 0,1-3 0,1-8 0,4-5 0,0-3 0,3-1 0,2 0 0,2 3 0,2 9 0,0 7 0,0 12 0,-2 9 0,1 6 0,-3 7 0,-1 6 0,-2 6 0,-2-1 0,-1 2 0,-1-1 0,-1-4 0,3-1-13,0-5-48,4-9 1,2-7 0</inkml:trace>
  <inkml:trace contextRef="#ctx0" brushRef="#br1" timeOffset="248300.2019">22271 10950 72,'9'-15'56,"-5"5"2,0-1-2,-4 11-43,-8 5-13,-2 1 0,0 3 0,-1 4 0,1 3 0,0 1 0,2 0 0,4-2 0,4-2 0,6-5 0,3-1 0,5-2 0,2-3 0,-2-1 0,3 0 0,-3 0 0,-4 3 0,1 0 0,-16 9 0,-1-3 0,-4 1 0,-3 1 0,1 2 0,1 2 0,3 0 0,5 1 0,4-4 0,6 1 0,4-3 0,7-3 0,4-5-55,2-6-5,2-6 1,-1-9 2</inkml:trace>
  <inkml:trace contextRef="#ctx0" brushRef="#br1" timeOffset="248595.2188">22582 10486 110,'-7'4'60,"2"12"0,2 9-35,-2 9-25,3 10 0,1 3 0,5 8 0,-2 4 0,6 3 0,-2 1 0,1-1 0,3-3 0,0-5 0,2-4 0,-5-9-4,-1-11-56,-2-9-1,-3-11 0</inkml:trace>
  <inkml:trace contextRef="#ctx0" brushRef="#br1" timeOffset="248887.2355">22564 11034 92,'-11'-25'56,"0"6"0,5 4-5,0 3-51,8 5 0,-1-1 0,14 5 0,1 1 0,4-2 0,4-2 0,0-5-13,3-2-31,1-6-12,-4-8 0,-2-6 0</inkml:trace>
  <inkml:trace contextRef="#ctx0" brushRef="#br1" timeOffset="249189.2528">22800 10637 65,'3'-8'52,"-1"-1"2,-4 28-16,4 9-14,-3 2-4,4 7-18,0 6-2,1 5 0,2 1 0,0-2 0,-1-3 0,0-3 0,0-5 0,-2-5 0,0-7 0,-2-9 0,1 0 0,-2-15 0,0-14 0,1-3 0,2-4 0,2-3 0,0-3 0,2 2 0,-1 4 0,4 3 0,-2 4 0,1 7 0,-2 8 0,0 7 0,-1 8 0,2 4 0,-2 4 0,0 6 0,4 0 0,-4 0 0,4-2 0,-1-7 0,2-6-44,-1-4-14,1-9 1,-1-6-2</inkml:trace>
  <inkml:trace contextRef="#ctx0" brushRef="#br1" timeOffset="249533.2725">23118 10965 75,'0'-8'56,"-1"-1"0,-3 19 0,0 1-44,3 6-12,2 0 0,5 2 0,2 0 0,2-3 0,1-2 0,5-5 0,0 0 0,1-10 0,3-2 0,-2-2 0,1-2 0,0 0 0,-19 7 0,20-10 0,-1 0 0,-19 10 0,0 0 0,5 20 0,-6 5 0,0 7 0,-1 7 0,-2 7 0,1 3 0,-3 3 0,-2-1 0,-2-3 0,-3-5 0,-3-5 0,-6-7 0,1-9 0,-5-5 0,0-7 0,-1-8 0,1-7 0,7-5 0,0-5 0,7-4 0,6-2 0,3-5 0,5-1 0,6 3 0,6-1 0,4 3 0,3-2 0,3 2-47,6-3-18,3-4 3</inkml:trace>
  <inkml:trace contextRef="#ctx0" brushRef="#br1" timeOffset="249830.2894">23577 10657 110,'0'0'60,"0"0"-1,3 34-33,1 3-26,-8 5 0,3 8 0,0 5 0,-2 4 0,8-1 0,0 3 0,0-2 0,0-7 0,0-6 0,-2-6-61,3-7 0,-7-9-3</inkml:trace>
  <inkml:trace contextRef="#ctx0" brushRef="#br1" timeOffset="250270.3146">19740 12463 36,'-14'0'49,"6"0"4,0-2 2,2-1-20,12 1-8,3 0-27,4 2 0,3-1 0,5 3 0,1-1 0,1 2 0,0-1 0,-2 1 0,0-3 0,-1-1 0,-3 3 0,-1-1 0,0-2-61,0-2-2,0-4 1</inkml:trace>
  <inkml:trace contextRef="#ctx0" brushRef="#br1" timeOffset="251036.3584">20280 12125 45,'0'0'49,"0"-7"-1,0-1-12,0 8-8,13-1-7,-1-1-5,4 3-4,1 0-12,4 4 0,0 1 0,2 3 0,1 3 0,-3 4 0,-2 2 0,-3 1 0,-4-1 0,-4 0 0,-5 0 0,-7 1 0,-3-4 0,-5 0 0,-4 0 0,-2-3 0,-2 2 0,2-4 0,2-2 0,3-1 0,3-3 0,2 0 0,8-4 0,8 2 0,2-4 0,5 4 0,1 3 0,4 3 0,5 5 0,2 3 0,0 5 0,1 2 0,-1 3 0,-4 0 0,-3-2 0,-4-1 0,-6-1 0,-6 1 0,-6-2 0,-5-2 0,-7 1 0,-6-4 0,-5-2 0,-3-4 0,-2-6 0,-1-5 0,0-3 0,3-5 0,7-2 0,2-3 0,7-2-45,9 0-23,6-1 2</inkml:trace>
  <inkml:trace contextRef="#ctx0" brushRef="#br1" timeOffset="254646.5649">20764 12477 42,'0'0'49,"0"0"4,0 0-12,0 0-11,0 0-5,0 0-10,0 0-15,0 0 0,9 0 0,1 1 0,0 1 0,1-1 0,1 0 0,0-1 0,2 2 0,0-4-38,-1-2-21,0-2 1,-1-4 1</inkml:trace>
  <inkml:trace contextRef="#ctx0" brushRef="#br1" timeOffset="255330.604">21085 12513 13,'6'9'44,"-5"3"6,3 5-3,-2 7-17,1 4-10,3 9-3,-1 4 0,4 6-6,-3 2-5,3 2-6,-3 1 0,1-2 0,-1-3 0,-2-7 0,-1-6 0,0-8 0,0-9-3,-3 0-4,3-28-1,-2-10-2,0-6 3,-1-10-1,0-9 5,0-9 3,-2-10 3,-1-2 6,2-3 0,0 3 3,0 1-1,4 9-9,2 7-2,5 10 0,2 14 0,4 12 0,2 13 0,3 10 0,-1 11 0,0 7 0,-4 4 0,-2 9 0,-6-2 0,-4 3 0,-7-2 0,-4-1 0,-5-3 0,-3-3 0,-3-3 0,-1-9 0,0-5 0,0-11 0,2-9-25,6-9-38,4-9 2,5-9-2</inkml:trace>
  <inkml:trace contextRef="#ctx0" brushRef="#br1" timeOffset="255803.6311">21609 12301 91,'14'-1'57,"-6"0"1,1 0-9,-20-1-49,0 5 0,-6 0 0,-3 4 0,-3 2 0,-3 3 0,0 3 0,3 1 0,3 5 0,5 0 0,7-2 0,8 0 0,7-5 0,8-4 0,6-3 0,4-3 0,2-3 0,1-4 0,-3 1 0,-3 0 0,-5 1 0,-6 1 0,-2 0 0,-16 5 0,-4 1 0,-2 3 0,-4 1 0,-1 2 0,-1 3 0,1 1 0,4 0 0,3 2 0,3 0 0,7-1 0,2-4 0,6-1 0,2-3 0,3-2 0,2 0 0,1-4 0,4-3 0,-1 1-43,1-2-18,-2 1 1,0 0 0</inkml:trace>
  <inkml:trace contextRef="#ctx0" brushRef="#br1" timeOffset="256142.6505">21748 12739 73,'0'0'61,"0"0"0,0-8-1,3-2-60,-1-6 0,4-2 0,2-6 0,2-4 0,2-2 0,3 2 0,2 1 0,-1 4 0,0 2 0,-2 6 0,-1 7 0,-1 8 0,-1 8 0,-2 6 0,1 5 0,-1 4 0,1 2 0,1 2 0,0 0 0,-1-3 0,0-6 0,0-3 0,-3-8 0,1-8 0,-1-5 0,-3-12 0,5-10 0,0-9-59,2-10-5,1-15-2</inkml:trace>
  <inkml:trace contextRef="#ctx0" brushRef="#br1" timeOffset="256451.6682">22204 11937 85,'9'-13'57,"-1"9"3,-1 14-7,-5 8-53,4 12 0,-1 6 0,4 11 0,-2 10 0,2 6 0,1 8 0,0-1 0,0-1 0,-1 1 0,1-5 0,-2-8 0,2-9-6,-2-8-56,-2-12 0,0-11-2</inkml:trace>
  <inkml:trace contextRef="#ctx0" brushRef="#br1" timeOffset="256770.6864">22250 12417 131,'-11'-23'57,"2"6"1,7 6-49,-1-1-9,15 18 0,4 1 0,4 1 0,5 1 0,5 3 0,2-1-19,2-1-38,2-2-2,3-5 1</inkml:trace>
  <inkml:trace contextRef="#ctx0" brushRef="#br1" timeOffset="257087.7045">22703 12323 78,'-7'-5'60,"-3"6"-1,-6 4-1,-4 3-58,-1 10 0,-3 3 0,1 8 0,0 3 0,2 2 0,6 2 0,4-1 0,4-4 0,9-5 0,6-5 0,6-7 0,8-6 0,0-8 0,5-11 0,-1-4 0,0-6 0,-2-3 0,-5 0 0,-3 1 0,-4 3 0,-5 4 0,-2 8 0,-1-1 0,-4 19 0,-2 5 0,2 1 0,-3 3 0,1 4 0,-2 0 0,6 3 0,-2-1-21,2-4-37,3-3-3,1-4 0</inkml:trace>
  <inkml:trace contextRef="#ctx0" brushRef="#br1" timeOffset="257434.7244">22920 12679 89,'0'0'62,"-4"-8"2,1-4-24,-2-4-40,8-1 0,-4-2 0,4-3 0,2-2 0,3-2 0,3-1 0,0 1 0,2 1 0,-1 7 0,1 2 0,-1 9 0,-2 8 0,-1 7 0,0 9 0,-3 4 0,0 8 0,0 2 0,4 0 0,0 0 0,3-6 0,-1-3 0,-5-8 0,3-6 0,-3-8 0,2-8 0,-5-4 0,-6-8 0,3-4 0,-4-7 0,5-2 0,-4 0 0,5 0 0,-1 1 0,2 4 0,3 1 0,3 8-22,5 6-41,3 5-1,7 5 2</inkml:trace>
  <inkml:trace contextRef="#ctx0" brushRef="#br1" timeOffset="257801.7454">23400 12368 66,'0'0'59,"0"0"2,0 0-2,-5 26-49,-1 0-10,-16-8 0,-4-2 0,2 4 0,-3 3 0,4 2 0,5 1 0,11 1 0,9-1 0,9-2 0,9 0 0,5-5 0,6-5 0,-2-7 0,3-8 0,-8-7 0,-2 0 0,-19-16 0,-9-2 0,-3-3 0,-2-2 0,-5 2 0,1 2 0,0-1 0,7 4 0,4 1-52,1-2-10,7 1 0,2-1 3</inkml:trace>
  <inkml:trace contextRef="#ctx0" brushRef="#br1" timeOffset="258150.7653">23550 12030 70,'0'0'57,"0"0"2,19 22 0,-12 7-49,-2 4-10,-1 8 0,-4 5 0,2 6 0,-4 2 0,2 3 0,-6 0 0,2 0 0,0-5 0,-2-5 0,1-7 0,-1-7 0,4-6 0,-1-2 0,3-25 0,0 0 0,0 0 0,0 0 0,0 0-15,0 0-47,0 0 0,0 0-2</inkml:trace>
  <inkml:trace contextRef="#ctx0" brushRef="#br2" timeOffset="262248.9997">15760 14679 47,'0'0'36,"0"0"3,0 0-5,0 0-3,0 0-6,-5 13-5,3 2-1,-2 5-15,3 7-4,-1-1 0,0 6 0,0 2 0,2 2 0,2-4 0,3-2 0,3-3 0,2-3 0,5-2 0,3-5 0,2-6 0,3-5 0,-1-5 0,1-2 0,0-6 0,-3-4 0,1-3 0,-5-5-14,-1-1-39,0-3-5,-5-4 0,1-4 2</inkml:trace>
  <inkml:trace contextRef="#ctx0" brushRef="#br2" timeOffset="262564.0178">16048 14596 42,'0'-16'49,"1"8"0,-1-1-4,0 9-14,0 17-7,-2-1-9,2 7-15,-1 2 0,1 8 0,-1 8 0,1 5 0,-1 2 0,-1 5 0,-1 3 0,-2 0 0,1 1 0,-1 0 0,0-6 0,0-4 0,1-5 0,-1-8 0,2-3 0,0-8 0,2-7-25,0-1-35,1-15 2,3-12 0</inkml:trace>
  <inkml:trace contextRef="#ctx0" brushRef="#br2" timeOffset="262880.0358">16178 15119 89,'6'17'53,"-4"2"4,-2 4-6,1 2-46,-3 4-5,1 1 0,0-1 0,1-2 0,0-3 0,0-5-27,0-4-25,0-6-3,2 0-1</inkml:trace>
  <inkml:trace contextRef="#ctx0" brushRef="#br2" timeOffset="263207.0545">16361 14741 60,'0'0'52,"-1"17"2,-2 3 0,0-3-23,1 7-27,-1 4-4,3 3 0,1 5 0,3-1 0,1-2 0,4-2 0,2-5 0,3-5 0,2-9 0,2-9-4,3-9-26,-2-7-18,0-8-8,1-8 1,-4-12 4</inkml:trace>
  <inkml:trace contextRef="#ctx0" brushRef="#br2" timeOffset="263529.073">16565 14647 63,'-3'-9'49,"-1"0"2,4 28-11,-4 3-15,3 9-5,-1 1-13,1 9-7,-1-1 0,2 5 0,0 1 0,0 2 0,0 1 0,2-1 0,-2 1 0,-2-2 0,2-1 0,-1-2 0,-1-9 0,0-7 0,1-6 0,1-10 0,-2 0-4,2-12-56,7-11-1,1-8 0</inkml:trace>
  <inkml:trace contextRef="#ctx0" brushRef="#br2" timeOffset="263557.0746">16712 14996 94,'0'0'55,"6"6"-1,1-6-4,3 3-48,0-3-2,3-1 0,3 0 0,3-1 0,1 2 0,0-1 0,2-3-16,0-2-41,-2-2 1,-2 0-3</inkml:trace>
  <inkml:trace contextRef="#ctx0" brushRef="#br2" timeOffset="264218.1124">17240 15059 29,'8'-14'46,"-2"2"-4,-4 2-2,-2 1-5,0-1-5,-9 8-8,0 4-11,-6-3-11,-3 6 0,-3 5 0,-2 6 0,-2 7 0,-1 6 0,2 4 0,1 3 0,6 3 0,5 0 0,6-2 0,8-5 0,8-9 0,6-6 0,4-8 0,6-5 0,3-8 0,1-6 0,0-7 0,-3-7 0,-3-4 0,-5-7 0,-2-9 0,-4-9 0,-7-5 0,-6-5 0,0-1 0,-6-1 0,-2 5-4,-1 4 5,0 8 2,-1 12-3,1 9 0,2 10 0,0 0 0,5 27 0,2 5 0,3 8 0,2 7 0,2 7 0,0 9 0,3 5 0,0 1 0,2 4 0,1 2 0,-1-2 0,0-2 0,0-4 0,-1-6 0,0-3 0,-1-4 0,-1-7 0,-2-5 0,-2-8 0,0-9-34,1 0-25,0-19 0,0-8-1</inkml:trace>
  <inkml:trace contextRef="#ctx0" brushRef="#br2" timeOffset="264542.1309">17479 15060 98,'5'-10'54,"-2"19"0,1 3-13,0 5-33,-2 3-8,3 6 0,-2 2 0,1 1 0,0 0 0,1 0 0,0-2 0,2-4-36,0-4-20,2-4 0,1-6-2</inkml:trace>
  <inkml:trace contextRef="#ctx0" brushRef="#br2" timeOffset="264869.1496">17897 15043 57,'-7'-14'51,"-1"2"4,1 0-2,0 2-27,1 6-13,-2 4-13,0 6 0,-3 5 0,-2 9 0,-3 5 0,-1 7 0,-3 2 0,2 3 0,-1 1 0,3 1 0,5-1 0,5-2 0,5-2 0,8-6 0,6-6 0,7-8 0,6-8 0,4-10 0,4-6 0,3-10-44,-1-9-14,0-7 1,-4-8 0</inkml:trace>
  <inkml:trace contextRef="#ctx0" brushRef="#br2" timeOffset="265204.1688">18051 14735 60,'-5'22'47,"2"5"2,1 4-14,3 11-14,-2 5-3,3 6-6,0 2-1,1 0-9,1-1-2,0-2 0,0-3 0,1-7 0,0-5 0,0-9 0,0-10 0,2-9 0,-1-9 0,4-12 0,0-8 0,3-6 0,-1-3 0,2-1 0,-1 1 0,1 5 0,-2 5 0,1 9 0,-1 7 0,0 10 0,0 5 0,-1 6 0,0 3 0,-1 5 0,-1 5 0,0 1 0,-1 0 0,-2-4 0,4-1-3,-1-6-46,0-7-9,3-7 1,0-12 1</inkml:trace>
  <inkml:trace contextRef="#ctx0" brushRef="#br2" timeOffset="265530.1874">18393 14796 68,'-5'-35'50,"4"17"0,0 1 3,6 36-34,3 9-7,-1 8-9,3 9-3,0 3 0,0 8 0,0 1 0,-4 0 0,4 0 0,-5-3 0,4 0 0,-2-7-42,4-8-14,3-9 2,3-8-1</inkml:trace>
  <inkml:trace contextRef="#ctx0" brushRef="#br2" timeOffset="265863.2065">18788 15097 58,'-6'-13'51,"-5"5"-1,0 9 3,-2 8-31,-2 7-7,1 11-9,2 6-6,2 6 0,2 2 0,3 3 0,3-1 0,4-2 0,4-8 0,4-9 0,3-8 0,2-5 0,1-8 0,0-12 0,-1-7 0,-3-9 0,-2-6 0,-3-4 0,-2-3 0,-4-4 0,0 5 0,-3 3-56,0 6-4,1 8 4,2 5 0</inkml:trace>
  <inkml:trace contextRef="#ctx0" brushRef="#br2" timeOffset="266195.2255">18899 15223 42,'9'29'47,"-3"-2"3,0 0-11,0 1-9,-3-6-8,1 1-6,-3-7-7,1-3-9,1-1 0,-3-12 0,0 0 0,0 0 0,-3-15 0,2-3 0,-1-6 0,0-6 0,0-6 0,0-5 0,1-5 0,3 0 0,1 3 0,2 5 0,3 9 0,1 5 0,1 9 0,2 7 0,2 6 0,-2 3 0,3 5-46,-1 2-14,1-1 2,1 2 1</inkml:trace>
  <inkml:trace contextRef="#ctx0" brushRef="#br2" timeOffset="266532.2447">19165 15082 63,'0'0'52,"0"0"1,0 0-2,-10 3-24,4 6-18,-3 6-9,-1 6 0,1 5 0,1 5 0,0 1 0,3 1 0,3-2 0,4-2 0,4-4 0,5-6 0,2-5 0,4-4 0,2-6 0,0-5 0,-3-9 0,0-7 0,-6-7 0,-5-4 0,-5-3 0,-5-4 0,-5 2 0,-4-1 0,0 1-12,1 8-49,1 5 0,2 4 0</inkml:trace>
  <inkml:trace contextRef="#ctx0" brushRef="#br2" timeOffset="266866.2638">19537 15132 40,'-4'9'51,"4"-9"-1,0 0 0,0 0-23,0 0-12,0 0-4,8-1-5,2 0-1,4-1-5,1 1 0,2-1-7,1-1-28,2 1-16,-1-2 0,1-1-3</inkml:trace>
  <inkml:trace contextRef="#ctx0" brushRef="#br2" timeOffset="267393.294">20069 14693 53,'-5'-14'47,"0"1"-8,-2 0-6,7 13-5,0 0-10,10 9-3,0-1-2,4 6-4,2 2-9,3 8 0,1 2 0,3 9 0,0 5 0,-2 4 0,-1 8 0,-4 2 0,-5 5 0,-5 0 0,-7 1 0,-6-2 0,-8-4 0,-5-2 0,-8-9 0,-5-6 0,-3-7 0,-1-10 0,0-6 0,0-11 0,4-10 0,3-10 0,8-4 0,7-7 0,7-6 0,8 1 0,8 0 0,7 4 0,6 6 0,4 6 0,5 8 0,0 11 0,1 8 0,0 5 0,-4 2 0,-1 3 0,-6-1 0,-2 0 0,-4 1 0,-4-3 0,0-1 0,-5-5 0,1-3-17,1-5-44,-1 0 0,-6-3 0</inkml:trace>
  <inkml:trace contextRef="#ctx0" brushRef="#br2" timeOffset="267726.313">20356 15230 67,'11'-5'53,"-2"3"3,-3 2-4,1 0-29,1 0-19,0-1-4,5 0 0,2 3 0,1 0-31,2-3-26,5-1 3,1-4 0</inkml:trace>
  <inkml:trace contextRef="#ctx0" brushRef="#br2" timeOffset="268242.3425">20950 15131 50,'-4'12'49,"0"3"0,3 8 0,3 3-30,-2 2-7,3 4 1,-2-1-3,2 0-6,-3-8-4,2-4 0,-2-6 0,1-5 0,-1 0 0,0-8 0,3-12 0,1-5 0,1-6 0,2-5 0,2-8 0,3-1 0,-1-6 0,4 4 0,0 4 0,2 8 0,1 10 0,-1 12 0,1 12 0,-2 11 0,-2 10 0,-3 6 0,-2 5 0,-4 2 0,-2-2 0,-6-2 0,0-2 0,-1-6 0,-3-4 0,3-7 0,0-6 0,-1 0 0,5-12 0,3-20 0,1-7 0,2-6 0,4-6 0,2-2 0,1 2 0,2 2 0,1 5 0,0 11 0,0 11 0,-2 12 0,-1 7 0,-1 8 0,-3 4 0,-1 8 0,-1 3 0,-3 2 0,-1-1 0,-1-1 0,2 2 0,1-5-36,1-10-23,2-6 0,4-10 0</inkml:trace>
  <inkml:trace contextRef="#ctx0" brushRef="#br2" timeOffset="268633.3649">21650 15039 69,'15'-29'55,"-7"7"-3,-7 11 2,-9 11-29,-8 9-25,-5 7 0,-5 4 0,-4 5 0,-1 3 0,0 3 0,6-1 0,3-3 0,8-7 0,9-4 0,10-3 0,9-3 0,8-6 0,3-4 0,6-3 0,-2-1 0,-1-1 0,-5 4 0,-10 0 0,2-1 0,-24 11 0,-5 3 0,-6 5 0,-4 4 0,-1 3 0,0 4 0,3 4 0,4 2 0,7-5 0,10-3 0,7-2 0,8-8 0,10-2-18,8-6-37,4-11 0,4-8-3,3-8 4</inkml:trace>
  <inkml:trace contextRef="#ctx0" brushRef="#br2" timeOffset="269445.4114">21952 14692 110,'-2'-16'51,"-2"-1"3,1 38-17,-1 6-34,3 10-3,-1 10 0,2 6 0,0 4 0,1 6 0,0 4 0,2-2 0,-1-4 0,2-4 0,-1-4 0,0-8 0,2-5 0,-1-12-2,0-6-20,-3-11-3,0 0-9,-5-22 1,-2-6 4,-4-8 13,-3-5 11,-1-1 12,-3-2 8,2 3 6,0 3 4,3 4 6,5 4-5,6 7-7,5-1-7,5 3-9,4-2-3,3-2-1,3-2-1,3-3-2,2-2-1,0-4-2,1 1-3,0-5 1,-2-1-1,0-4-1,-2-2 5,-1 2 5,-6-1 1,-2 5 3,-2 1 3,-2 7 3,-2 13 3,0 0 3,-4 31-2,0 12-1,-2 6-9,-1 11-3,-2 6 0,-1 10 0,-3-2 0,-1 2 0,2-2 0,-1-2 0,0-5 0,2-5 0,2-7 0,0-11 0,3-9 0,3-9 0,-1-1 0,6-28 0,0-10 0,2-10 0,3-4 0,-1-3 0,2 2 0,-2 1 0,2 7 0,-3 7 0,1 8 0,-1 9 0,-1 7 0,0 10 0,-1 4 0,0 5 0,-1 5 0,0 2 0,0 2 0,-1-3 0,-1 1 0,1-9-4,0-1-29,0-8-12,1-9-13,0-8 3,2-9 4</inkml:trace>
  <inkml:trace contextRef="#ctx0" brushRef="#br2" timeOffset="269799.4316">22431 15281 63,'4'-17'47,"-1"10"0,0-1-8,-3 18-19,4 3-11,-1 4-4,2 0 1,3 0-1,1 0-1,3-4-2,1-6-2,4-5 1,-1-7-2,1-5-1,-1-5-1,0-4 2,-3-2 2,-2 1 1,-2 2 3,-3 2-2,-1 8 0,0 0-3,-5 8 0,-1 16 0,1 8 0,-5 5 0,0 8 0,-3 5 0,0 4 0,-2 4 0,1-1 0,2-3 0,2-4 0,1-7 0,3-9 0,3-7 0,0-2-7,1-31-52,5-5 0,2-11 1,4-15 0</inkml:trace>
  <inkml:trace contextRef="#ctx0" brushRef="#br2" timeOffset="270136.4509">22806 14838 63,'13'-23'52,"-5"17"6,-1 17-2,-4 17-30,-3 8-26,1 14 0,-4 6 0,-1 7 0,-2 4 0,-1 2 0,0 2 0,1-4 0,0-1 0,0-7 0,6-4 0,-3-6-2,3-9-56,1-4-1,-1-8-2</inkml:trace>
  <inkml:trace contextRef="#ctx0" brushRef="#br2" timeOffset="270625.4789">18201 17199 57,'0'0'58,"0"0"-3,0 0-1,22 13-23,-4-14-31,5-2 0,1-2 0,1 3 0,2 1 0,2 2 0,-2 2 0,0 0 0,-2 1 0,-2-4 0,-1-1-50,1-3-10,1-2 3,3-3-4</inkml:trace>
  <inkml:trace contextRef="#ctx0" brushRef="#br2" timeOffset="271370.5215">18983 16773 33,'-9'-27'48,"9"27"1,0 0 3,0 0-31,23-8-4,2 8-2,0 5-5,4 7 0,1 2-10,2 6 0,-1-1 0,-4 4 0,-3 0 0,-6 2 0,-8 0 0,-7-1 0,-9 2 0,-7-2 0,-8 1 0,-5 0 0,-4-2 0,-1-3 0,1-4 0,4-4 0,5-2 0,-3-1 0,24-9 0,0 0 0,0 0 0,0 0 0,26-1 0,2 4 0,0 2 0,2 3 0,0 2 0,-1 7 0,-3 2 0,-3 4 0,-3 0 0,-6 5 0,-5 3 0,-6 1 0,-3 2 0,-8-4 0,-6 1 0,-5-4 0,-4-1 0,-3-6 0,-2-7 0,-3-1 0,1-7 0,1-2 0,3-3 0,3-7 0,0-1 0,23 8-19,-4-26-43,7 0-1,8 1 3</inkml:trace>
  <inkml:trace contextRef="#ctx0" brushRef="#br2" timeOffset="271718.5414">19480 17204 90,'20'6'57,"-2"2"-1,-1 0-4,-17-8-52,21 0 0,-3-2 0,2-2 0,3 1 0,-3-2 0,3-5-35,1 2-22,-3-4 1,1 3-2</inkml:trace>
  <inkml:trace contextRef="#ctx0" brushRef="#br2" timeOffset="272310.5752">20034 17256 56,'12'32'55,"0"4"-5,-1 5 7,2 5-43,-4 6 4,2 0-13,-3 2-5,-2-2 0,-2-1 0,0-2 0,-3-5 0,-1-6 0,0-10 0,0-3 0,-1-1 0,1-24 0,0 0 0,0 0 0,-4-25 0,1-6 0,1-10 0,-2-9 0,1-8 0,0-9 0,0-5 0,2-5 0,1 1 0,3 2 0,2 5 0,4 8 0,4 10 0,4 14 0,6 13 0,1 15 0,4 13 0,3 12 0,-1 11 0,0 9 0,-4 5 0,-4 4 0,-7 0 0,-8 2 0,-8-2 0,-8 0 0,-9-8 0,-5-5 0,-5-5 0,-5-9 0,-1-3 0,1-9 0,5-7 0,1-13 0,9-5-19,7-3-44,9-4 2,8-4 0</inkml:trace>
  <inkml:trace contextRef="#ctx0" brushRef="#br2" timeOffset="272829.6049">20660 17048 32,'15'-28'48,"0"0"2,-15 28 4,0 0-29,0 0-4,0 0-6,0 0-5,-22-2-10,-1 9 0,1 1 0,-1 6 0,-2 1 0,2 1 0,3 3 0,0 0 0,20-19 0,-1 25 0,0-1 0,19-14 0,6-4 0,3-1 0,2-5 0,0-3 0,-2-1 0,-3-2 0,-6 1 0,1 0 0,-19 5 0,0 0 0,0 0 0,0 0 0,-16 19 0,-2 2 0,2-3 0,-1 5 0,2 1 0,3 2 0,3 0 0,5-2 0,4-1 0,0 0 0,0-23 0,18 16 0,0-5 0,-1-7 0,4-3 0,-1-3-42,1-4-13,2-2-2,-3-1 4</inkml:trace>
  <inkml:trace contextRef="#ctx0" brushRef="#br2" timeOffset="273212.6268">20916 17374 25,'0'0'47,"0"0"6,0 0 1,0 0-21,0 0-8,0 0-7,0 0-18,18-21 0,-2 0 0,-1-5 0,0 1 0,1 0 0,-1-1 0,1 2 0,-1 0 0,-15 24 0,22-8 0,-5 10 0,0 0 0,-3 18 0,0 6 0,1 1 0,-2-1 0,1 3 0,-4-5 0,1-1 0,-11-23 0,0 0 0,0 0 0,0 0 0,0 0 0,0 0 0,5-34 0,-8-10 0,-3-5-31,-1-13-31,1-9-1,2-11 0</inkml:trace>
  <inkml:trace contextRef="#ctx0" brushRef="#br2" timeOffset="273557.6466">21288 16415 79,'0'0'54,"13"22"3,-3 7-4,-2 5-41,-1 10-12,1 8 0,1 4 0,1 6 0,0 1 0,2 7 0,-1-3 0,1 2 0,0-8 0,1-3 0,-2-2 0,1-7 0,-1-5 0,-2-11 0,1-2 0,-1-1 0,-9-30-55,0 0-4,0 0 4,-16-26-4</inkml:trace>
  <inkml:trace contextRef="#ctx0" brushRef="#br2" timeOffset="273907.6666">21340 17110 111,'-18'-25'52,"4"4"3,-1 1-18,15 20-37,0 0 0,19-15 0,2 5 0,5 3 0,3 2 0,4 2 0,2 3 0,-1-2 0,-2-1-54,2 3-4,-2 2 0,-1 1 0</inkml:trace>
  <inkml:trace contextRef="#ctx0" brushRef="#br2" timeOffset="274262.6869">21816 16931 24,'0'0'47,"0"0"3,0 0-7,0 0-14,0 0-4,0 0-7,0 0-3,0 0-11,-13 28-4,-2 1 0,0 7 0,-1 0 0,2 5 0,3-4 0,4-1 0,4-4 0,5-6 0,4-4 0,1-1 0,-7-21 0,26-3 0,-2-3 0,-2-9 0,-3-6 0,-2-6 0,-3-3 0,-2 0 0,-3 0 0,-2 4 0,-3 1 0,-1 1 0,-3 24 0,0 0 0,0 0 0,0 0 0,0 0 0,9 30 0,-3 1 0,1-1 0,1 2 0,0-4 0,3-2 0,-1-2-53,1 0-4,-11-24 0,24 2 1</inkml:trace>
  <inkml:trace contextRef="#ctx0" brushRef="#br2" timeOffset="274614.707">22133 16979 73,'0'0'51,"0"0"0,3 29-9,-3 0-26,2 1-3,-2 4-4,0 2-9,-2-4 0,2-1 0,-3-3 0,2-4 0,-3-1 0,4-23 0,0 0 0,0 0 0,0 0 0,0 0 0,8-36 0,2-3 0,0-1 0,3-4 0,-2 0 0,3 4 0,0 7 0,1 5 0,2 11 0,-1 0 0,-16 17 0,25 16 0,-4 2 0,-2 6 0,-2 3 0,-1 3 0,0 2 0,1-1 0,-3 0 0,0-7 0,-3-1-45,-11-23-14,0 0 6,0 0-8</inkml:trace>
  <inkml:trace contextRef="#ctx0" brushRef="#br2" timeOffset="274973.7276">22538 16891 73,'0'0'54,"19"6"-3,-2-1 1,-20 16-39,-1 5-1,-1 3-12,2 9 0,-4 1 0,3 4 0,-2-3 0,2 0 0,3-2 0,2-1 0,4-4 0,4-12 0,-1 1 0,9-18 0,1-6 0,-1-10 0,1-9 0,-5-10 0,-3-4 0,-4-3 0,-6 0 0,-4 0 0,-2 2 0,-5 5 0,0 7 0,-1 3 0,-1 0 0,13 21-42,0 0-19,0 0 2,0 0-1</inkml:trace>
  <inkml:trace contextRef="#ctx0" brushRef="#br2" timeOffset="275328.7479">22933 16564 119,'0'0'56,"0"0"-2,0 0-28,0 0-26,11 39 0,-11-1 0,0 5 0,-6 5 0,1 4 0,0 5 0,0 2 0,1-2 0,0-4 0,2 1 0,2-5 0,1-6 0,3-7 0,-4-8 0,0-2 0,2-1 0,-2-25 0,0 0 0,0 0 0,0 0 0,0 0 0,0 0 0,0 0 0,0 0-56,0 0-10,-10-28-3</inkml:trace>
  <inkml:trace contextRef="#ctx0" brushRef="#br2" timeOffset="276724.8277">17703 13499 12,'7'9'29,"0"-3"1,0 0-23,3 4-4,5 3 2,3 4 0,2 2 1,3 3-1,4 2-1,3-3 2,1 4-2,0 1 1,4 0-1,-1 2 0,3 1 0,0 3-1,4 2 0,0 1 0,2 1 1,3-1 0,2 3-3,0-1 2,2 2-3,1 2 0,2-1 0,-2 2 0,3 1 1,0 3-2,1 3 2,0 0 0,1 4 1,1-2 0,-2 3 0,2 0-1,0 3 1,1 2 1,0 3-1,2 3-1,1-1 0,0 2 0,3 5 0,-2 0 1,4-1-2,-2 1 0,1-1 0,1 3 1,-1 3 0,0 1 0,1 1 0,-1 2-1,0 2 2,1 3-2,1 2 0,2-4 3,1 1-3,1 0 0,3 0 0,0 1 0,2 2-1,2 0 1,-1 2 1,0 0-2,0-1 3,0 3-1,0-2 2,-2 0-3,1-2 1,-1-4 1,1 1-1,0-3 1,-2-2 2,-1 1 2,-1-3-7,-2-3 7,-3 0-5,-5-5-3,-3-3 4,-5-5-3,-6-1-1,-5-10-2,-6-5 7,-6-6-4,-8-9 1,-3-5-1,-1-2-15,-19-23-33,0 0 1,0 0-1,13-29 5</inkml:trace>
  <inkml:trace contextRef="#ctx0" brushRef="#br2" timeOffset="277521.8733">21826 14132 27,'-39'20'34,"0"7"3,-4 3-25,-1 8-3,-3 7 3,1 5-4,-4 7-2,0 5 0,0 5-3,-3 3 1,-1 6-2,-2 5 1,-2 4-3,-3 3 2,-3 4 3,-4 5-5,1 4 5,-6-2-1,-1 5 1,-4 0 1,-2 0-2,-5 4 2,-1 2-2,-3 2 1,-2-1-3,-1 6 2,0 1-1,2 4-2,-2 3 4,3 0-5,0-2 5,2-2-5,3 1 1,1-5 3,2-9-2,3-4 2,2-10-5,4-10 4,4-10-3,4-8 3,7-6-2,6-7-4,7-7-2,8-10-6,8-6-16,5-6-25,-1-1 7,24-23-4,0 0-1</inkml:trace>
  <inkml:trace contextRef="#ctx0" brushRef="#br2" timeOffset="286712.399">12606 13775 21,'-6'-12'44,"2"1"2,1-1 0,-1-1-21,3-1-8,1 2 0,5 1-3,-1-2-3,5 2-1,1-1-6,4 5-4,0 0 0,3 2 0,-1 0 0,4 3 0,1 4 0,-1 5 0,1 6 0,-1 4 0,-1 6 0,0 6 0,-3 4 0,-3 7 0,-3 2 0,-4 3 0,-4-2 0,-4 2 0,-7 1 0,-3 3 0,-6 1 0,-3-1 0,-2 0 0,-3-5 0,-1-1 0,1-6 0,3-11 0,2-9 0,2-12 0,6-10 0,2-9 0,5-7 0,6-4 0,3-3 0,5 1 0,3 4 0,2 1 0,3 4 0,3 4 0,1 5 0,1 3 0,-1 7 0,1 4 0,-1 5 0,0 7 0,-2 6 0,-2 1 0,-3 4 0,-1 0 0,-3-2 0,-2-3 0,-2-5 0,1-4 0,0-3-57,-1-1-4,2-16-3</inkml:trace>
  <inkml:trace contextRef="#ctx0" brushRef="#br2" timeOffset="287069.4194">13164 14178 105,'6'15'56,"-4"0"-2,1 2-14,0 2-40,-3 0 0,1 1 0,0 4 0,0-3 0,2 0-4,-1-3-51,0-7 0,-1 0-1,-1-11-1</inkml:trace>
  <inkml:trace contextRef="#ctx0" brushRef="#br2" timeOffset="290652.6243">13282 13731 54,'0'-16'50,"1"5"-12,-1 2-3,0 0-9,0 9-5,0 0-6,0 11-3,0-3-8,0 6-4,1 4 0,1 5 0,2 2 0,1 2 0,0 2 0,2-1 0,0 1 0,3-3 0,1-5 0,2-7 0,0-5 0,2-5 0,3-5 0,0-8 0,1-5-14,2-5-42,-3-9 0,-1-2-1,-3-7 3</inkml:trace>
  <inkml:trace contextRef="#ctx0" brushRef="#br2" timeOffset="291015.6451">13535 13620 54,'-1'15'52,"-1"4"0,0 3-4,1 7-24,0 2-3,1 6-17,0 2-4,2 4 0,-1 0 0,2 0 0,-2 2 0,1 1 0,0-3 0,-2-5 0,1-7 0,-1-5 0,1-5 0,0-8 0,1-4 0,1-1-13,1-18-45,3-4 1,1-6-1</inkml:trace>
  <inkml:trace contextRef="#ctx0" brushRef="#br2" timeOffset="291381.666">13756 13669 89,'1'-7'50,"0"-1"5,-2 20-10,-1 1-29,2 5-16,-1 5 0,2 4 0,2 1 0,1 2 0,4-2 0,2-4 0,3-5 0,1-6 0,5-5-3,-3-8-37,3-7-16,-1-6 2,2-9-1</inkml:trace>
  <inkml:trace contextRef="#ctx0" brushRef="#br2" timeOffset="291411.6678">13966 13527 58,'-1'-21'51,"1"31"3,0 11 2,1 9-30,-3 6-16,2 8-10,-1 3 0,2 9 0,0 0 0,0 6 0,1-1 0,1 0 0,0-2 0,0-1 0,1-3 0,-1-7 0,-1-6 0,2-10 0,-2-9 0,1-11 0,-1-1 0,-2-11 0,6-12-58,-1-6-6,-3-6 3</inkml:trace>
  <inkml:trace contextRef="#ctx0" brushRef="#br1" timeOffset="296626.9661">12772 11241 45,'0'0'44,"-7"-8"-3,1 0-6,6 8-4,0 0-10,5-10-6,0-2-4,3 2-4,3-1-2,2 2-5,5 2 0,0 4 0,3 6 0,1 6 0,0 8 0,-1 6 0,-2 7 0,-2 8 0,-6 2 0,-3 5 0,-6 1 0,-6 3 0,-7 1 0,-5 1 0,-8 2 0,-5-2 0,-5-3 0,-2-2 0,-2-5 0,-1-6 0,4-9 0,3-9 0,7-12 0,6-12 0,8-8 0,8-8 0,5-3 0,7-2 0,3 1 0,5 2 0,4 4 0,2 11 0,3 7 0,0 9 0,0 4 0,0 8 0,-1 6 0,0 3 0,-5 3 0,0-2 0,-4 1 0,-4-4 0,-1-3 0,-4-5 0,0-3 0,0-1-31,-7-13-30,4-8 2,-2-8 0</inkml:trace>
  <inkml:trace contextRef="#ctx0" brushRef="#br1" timeOffset="297424.0116">13295 11296 16,'2'-10'44,"3"3"4,-2-2 1,1-2-19,6 3-7,-4-1-4,7 2-7,-1 1-2,4 5-6,0 3-4,3 6 0,0 5 0,2 10 0,0 3 0,0 8 0,-1 5 0,0 3 0,-4 2 0,-5 3 0,-4 1 0,-5 1 0,-7-1 0,-5 0 0,-7-3 0,-4-3 0,-4-6 0,1-5 0,-2-7 0,1-8 0,2-10 0,5-11 0,6-8 0,4-9 0,7-5 0,3-3 0,5-2 0,4 2 0,4 1 0,3 9 0,5 7 0,0 7 0,1 8 0,2 7 0,0 5 0,0 3 0,-2 5 0,-2 1 0,-4-1 0,-2-1 0,-3-1 0,-3-4 0,-2-1 0,-2-5 0,-2 0 0,1 0-20,-5-10-39,3-10-1,1-2-2</inkml:trace>
  <inkml:trace contextRef="#ctx0" brushRef="#br1" timeOffset="298423.0688">13918 11265 34,'0'0'51,"0"0"-1,-1-7 3,0-1-21,1 8-9,0 9-11,0 7-12,-1 1 0,2 3 0,0 5 0,1 5 0,1 0 0,2 1 0,2-2 0,3-4 0,1-1 0,4-4 0,1-5 0,2-6 0,3-8 0,-1-7 0,3-3 0,-3-10 0,0-7-19,-3-8-12,-2-5-1,-4-6 8,-1 1 11,-3 1 13,-4-1 5,0 6 5,-3 6 12,1 10 7,-2 6 2,-1 0-9,4 29-22,1 6 0,0 6 0,2 6 0,-1 4 0,3 8 0,-2 1 0,1 1 0,-1-1 0,1-3 0,0-2 0,-1-2 0,2-3 0,-3-9 0,2-5-8,-1-4-54,-1-5 1,-2-1 1</inkml:trace>
  <inkml:trace contextRef="#ctx0" brushRef="#br1" timeOffset="299635.1381">12644 12185 32,'-10'-5'50,"0"0"3,2 2 0,2 2-17,0-1-12,6 2-17,0 0-7,15 2 0,4-1 0,9 4 0,7-3 0,12 0 0,10-1 0,10 1 0,10 0 0,9 0 0,5 1 0,4 0 0,3 2 0,-5 0 0,-6 0 0,-6-1 0,-12-1 0,-11-2 0,-14-1 0,-13-1 0,-13 0 0,-1-1 0,-32 2 0,-11 0 0,-10-1 0,-12 0 0,-12-2 0,-9 1 0,-10-2 0,-8 0 0,-3-1 0,-1 1 0,2 1 0,5 1 0,9 2 0,10 1 0,13-1 0,12 1 0,15-1 0,13-1 0,1-1 0,37-1 0,8 2 0,10-1 0,10 4 0,10 1 0,4 0 0,4 3 0,-2 3 0,-3 0 0,-7-2 0,-9 1 0,-9-3 0,-10-1 0,-12 2 0,-14-2 0,-12-2 0,-15-1 0,-12 0 0,-13 0 0,-13-2 0,-10-2 0,-9-3 0,-1-2 0,0 4 0,6-1 0,9 2 0,9-1 0,13 2 0,15 3 0,17 1 0,-1 0 0,39 5 0,12 1 0,10-1 0,13 1 0,10 0 0,9-2 0,3 1 0,0 0 0,-4-3 0,-9-2 0,-9-3 0,-13 0 0,-15-2 0,-14-2 0,-19-3 0,-15-4 0,-16 1 0,-17-2 0,-12 2 0,-14 1 0,-10 2 0,-8 2 0,0 3 0,0 4 0,5 3 0,9 3 0,10-2 0,13 0 0,12 2 0,13-1 0,14 2 0,-1-1 0,33-4 0,6 0 0,8 3-22,7 0-45,6 1 3</inkml:trace>
  <inkml:trace contextRef="#ctx0" brushRef="#br1" timeOffset="300733.2009">12578 14675 63,'-9'1'55,"0"1"2,3-3-5,-2-1-24,8 2-28,0 0 0,10-6 0,6 4 0,9 1 0,8 0 0,9 3 0,10 0 0,12 0 0,3-2 0,5-1 0,4-4 0,-1-1 0,-3-2 0,-5 1 0,-8 0 0,-10 2 0,-9-2 0,-9 4 0,-11 0 0,-11 3 0,-2-1 0,-27 2 0,-7-5 0,-8-2 0,-10 2 0,-8-1 0,-9 3 0,-3 1 0,-3 1 0,3-1 0,5 2 0,6 2 0,9-1 0,10 0 0,12-1 0,13 0 0,0 0 0,35-1 0,10 4 0,11 2 0,9 2 0,10 0 0,7-1 0,6-1 0,-1 1 0,0 3 0,-6-4 0,-7-2 0,-11-2 0,-8 3 0,-12-2 0,-9-1 0,-13 0 0,-1 0 0,-31-7 0,-9-1 0,-8-3 0,-12-3 0,-11 5 0,-11 1 0,-7-3 0,-7 1 0,-2 3 0,-2 4 0,3 5 0,5 1 0,9-1 0,8 0 0,12 2-25,12 2-43,8 3 1</inkml:trace>
  <inkml:trace contextRef="#ctx0" brushRef="#br0" timeOffset="341684.5432">18088 14077 0,'82'58'4,"-1"4"-3,2 3 0,-1 2 1,1 2 0,4 0 1,-2 4-1,2-1 2,1 4-2,0 2 2,3-3 0,1 4 0,3 1-1,0-1-2,1 1 1,2 1-1,3 2 1,1 0 0,1 4-1,0-2 1,3 2 0,0 2 2,1 0-1,1 0-2,-1-3 5,1 0-5,-1 2 1,1-3-2,-1 0 2,-1 1 0,-1 2 0,0 1 3,1-1-4,-3 0 4,-1-4 5,0-1-3,-4-4-1,0 0-1,-1-8 2,-5-3 2,-2-2 3,-4-7 0,-3-4-7,-5-2 1,-6-3 6,-7-8-4,-5-5-2,-8-4 0,-6-5-8,-8 0 0,-7-4 3,-7-4-2,-4-4-14,-1-1-15,-19-15-12,0 0 0,0 0 5</inkml:trace>
  <inkml:trace contextRef="#ctx0" brushRef="#br0" timeOffset="342517.5908">22104 14014 35,'-34'0'37,"-2"5"3,-6-2-1,0 2-34,-4 10-2,-1 9-1,-3 10 3,-4 5-1,0 9 0,-4 5 0,-1 8 0,-2 4-1,-3 3 0,-1 5-1,0 3 1,-2 4-2,0 3 4,0 0-1,-2 3-1,0 0 0,1 3 0,-4 1 0,0 5 0,-2 2 1,0 3-2,-3 4-1,-2 4 3,-3 2-3,-3 3 3,-2 0-2,-5 1 1,-1-2-1,-4 2 1,-3 2 1,-2 0-2,-3 2 3,-1 0-5,-3 3 0,-1-4 0,-1 0 0,1-7 0,2-1 0,2-7 0,3-6 0,6-7 0,5-7 0,8-5 0,4-6 0,9-7 0,6-7 0,9-6 0,5-4 0,9-8 0,5-5 0,6-2 0,6-7 0,5-3 0,-1 0 0,21-22-9,0 0-22,0 0-27,-20 23 2,-1 0 1</inkml:trace>
  <inkml:trace contextRef="#ctx0" brushRef="#br0" timeOffset="343534.649">17497 13311 55,'7'11'42,"4"3"-2,-1-1 2,0-1-37,5 3-7,7 4 2,5 7 3,7 9-1,10 5 1,3 7 0,8 7 1,4 4-2,6 5 1,2 3 0,5 5 0,3-2 1,4 4-3,2 6 1,4 0 1,2 5 0,4 2 0,4 2-3,4 2 3,2 3 0,4 2-1,2 0 1,6 2-1,2-1 0,5 4-2,3 4 1,3 4 1,3 2-2,3 2 1,1 3 0,5 0 0,1 3-1,1 2 0,1-3 1,2 0-2,0-2 2,1 4 1,-2 0-3,1 2 2,-3-2 2,-3-1 1,-3-6-4,-5-2 0,-6-4 0,-5-5 0,-9-8 0,-8-8 0,-9-8 0,-8-8 0,-9-7 0,-10-6 0,-7-10 0,-11-8 0,-11-10 0,-5-6 0,-9-3 0,-5-5 0,0-1 0,-17-13 0,0 0 0,0 0 0,0 0 0,0 0 0,0 0 0,0 0 0,0 0 0,0 0 0,0 0 0,0 0 0,0 0-10,0 0-45,-18-5-5,1-2 2</inkml:trace>
  <inkml:trace contextRef="#ctx0" brushRef="#br0" timeOffset="344309.6934">12066 13457 70,'0'0'47,"7"3"-4,1 0 3,3-1-38,1 0-7,6 3-1,5 5 3,7 5-1,8 6 1,8 8 2,7 2-2,4 8-1,7 3 1,5 4 0,3 2 1,5 1-2,4 0 0,3 0 1,3 5-2,6 1 3,1 2-4,2 0 0,1-1 0,0 1 0,-1 0 0,-2-2 0,-2-1 0,-6-3 0,-5-4 0,-5-2 0,-5-1 0,-6-2 0,-8-2 0,-5-4 0,-8-6 0,-6-3 0,-7-4 0,-5-3 0,-6-2 0,-4-7 0,-1 0-19,-5-1-30,-3-8-5,1-8-1,-3-11 4</inkml:trace>
  <inkml:trace contextRef="#ctx0" brushRef="#br0" timeOffset="344745.7183">14263 13463 67,'-31'-3'48,"-6"1"-3,-2 5 7,-2 6-42,-5 8-2,-2 10 1,-6 10-1,-3 9 0,-6 6-8,-4 8 0,-7 6 0,-7 10 0,-9 1 0,-6 4 0,-8 2 0,-5 3 0,-4 3 0,-1 2 0,-3-3 0,3-1 0,4-8 0,6-7 0,10-11 0,7-9 0,13-13 0,10-8 0,12-9 0,10-11 0,8-3 0,10-6 0,7 1 0,2-3-2,4-5-57,3-4-2,2-2 1</inkml:trace>
  <inkml:trace contextRef="#ctx0" brushRef="#br0" timeOffset="390211.3188">3176 17648 8,'0'0'42,"0"0"6,0 0-1,0 0-16,0 0-1,0 0-11,0 0-3,0 0-6,0 0-6,0 0-4,20-19 0,-1 5 0,-1 6 0,2 4 0,0 2 0,4 2 0,-2 1 0,2 5 0,-2 2 0,-1 5 0,-1 1 0,-5 5 0,1 8 0,-5 5 0,-2 9 0,-4 4 0,-7 5 0,-3 4 0,-5 4 0,-3 1 0,-3-4 0,-4-3 0,-4-5 0,0-5 0,-1-6 0,0-8 0,0-10 0,2-8 0,3-12 0,1-7 0,-1-1 0,10-20 0,4-4 0,2-1 0,6 3 0,3 4 0,6 6 0,-2 0 0,11 17 0,1 4 0,2 6 0,1 2 0,-1 4 0,1 1 0,-2 1 0,-1 1 0,-1 1 0,-1 2 0,-2 0 0,-17-17 0,18 23 0,0 0 0,-18-23-55,0 0-4,0 0-3</inkml:trace>
  <inkml:trace contextRef="#ctx0" brushRef="#br0" timeOffset="390595.3407">3722 17900 93,'0'0'52,"17"18"-3,-1 0 5,-16-18-47,17 22-7,-1-1 0,-16-21 0,27 10 0,-3-6 0,-1-2 0,-2-7-49,1-4-5,0-5 4,-1-4-3</inkml:trace>
  <inkml:trace contextRef="#ctx0" brushRef="#br0" timeOffset="391361.3846">4268 17572 33,'0'0'41,"0"0"7,0 0-17,8 22-5,-1 5-7,-2 1-3,1 5 3,1 4-7,1 4-2,0 1-10,1 3 0,0-3 0,0-1 0,-3-2 0,0-2 0,-1-9 0,-1-7 0,0 0 0,-4-21 0,0 0 0,-2-24 0,-1-6 0,-3-11 0,-1-6 0,0-5 0,-1-2 0,2-2 0,1 3 0,4 4 0,2 5 0,5 9 0,4 6 0,4 8 0,3 3 0,3 7 0,2 6 0,2 6 0,-1 5 0,-1 4 0,-3 2 0,-2 5 0,-1-2 0,-11 10 0,-6 0 0,-6 2 0,-5 0 0,-3-1 0,-3 0 0,-2-1 0,1-5 0,1-4 0,0-1 0,18-15 0,0 0 0,0 0 0,0 0 0,0 0 0,0 0 0,28-9 0,1 5 0,-2-1 0,3 7 0,0 5 0,-2 2 0,-1-3 0,-3 6 0,-2 5 0,-5-1 0,-3 6 0,-7 2 0,-4 4 0,-7 2 0,-3 4 0,-6 2 0,-5-2 0,-5 0 0,-1-4 0,-1-6 0,-1-6 0,3-5 0,-1-7 0,6-7-32,-1-1-27,19 2-3,-1-33 8</inkml:trace>
  <inkml:trace contextRef="#ctx0" brushRef="#br0" timeOffset="391872.4138">4941 17960 51,'0'0'44,"2"21"-3,1 0-10,-3-21-2,-1 22-6,-1-1-6,2-21 2,0 0-19,0 0 0,0 0 0,0 0 0,-13-26 0,2-4 0,2-1 0,-1-2 0,3-2 0,0 0 0,3 5 0,0 4 0,3 5 0,-1-2 0,2 23 0,0 0 0,0 0 0,23-12 0,-6 4 0,0 0 0,-17 8 0,24 5 0,-4 0-42,1 2-20,0 0 6,2-6 1</inkml:trace>
  <inkml:trace contextRef="#ctx0" brushRef="#br0" timeOffset="392268.4364">5241 17731 69,'0'0'49,"0"0"3,0 0 1,-18 22-21,2 0-32,1-1 0,4 4 0,1 5 0,4 3 0,4 3 0,3-2 0,6-6 0,4-1 0,4-6 0,3-9 0,2-6 0,2-9 0,-3-7 0,0-5 0,-4-6 0,-5-7 0,-4-3 0,-6-4 0,-3-2 0,-4 6 0,-3 3 0,-3 1 0,-1-1 0,14 28 0,-20-8-56,0-1-4,20 9-1</inkml:trace>
  <inkml:trace contextRef="#ctx0" brushRef="#br0" timeOffset="392751.4641">5441 17866 61,'14'21'43,"-4"1"8,-1 0-19,-2 0-4,-3 1-11,1-1-6,-1 0-10,-4-22 2,1 24 1,0 0 0,-1-24-4,0 0 0,0 0 0,0 0 0,3-27 0,-2-5 0,0-3 0,0-3 0,0 2 0,1 2 0,2 6 0,0 6 0,2-1 0,-6 23 0,17-3 0,1-1 0,-18 4 0,23 17 0,-3 0 0,-4 4 0,-3 4 0,-1 2 0,-2 1 0,-3 1 0,-1-3 0,-2-6 0,1 1 0,-5-21 0,0 0 0,0 0 0,1-22 0,1-3 0,0-3 0,2-1 0,2 1 0,0 4 0,4 4 0,-3-1 0,-7 21 0,23-7 0,-4 6 0,-1 9 0,0 5 0,-2 0 0,1 8 0,-2-1 0,-3 5 0,0 3 0,-3-1 0,-4-4 0,1 1-41,-6-24-19,0 0 5</inkml:trace>
  <inkml:trace contextRef="#ctx0" brushRef="#br0" timeOffset="393150.4869">6046 17723 78,'14'-23'52,"-14"23"0,0 0 1,0 0-33,4 27-20,-6 2 0,-4 2 0,0 4 0,-1 4 0,1-1 0,1 0 0,3-4 0,2-4 0,5-4 0,-1-1 0,-4-25 0,21 0 0,-3-12 0,-3-10 0,-1-11 0,-5-1 0,-3-7 0,-5 0 0,-6 3 0,-2 5 0,-4 4 0,-2 5-15,0 0-50,13 24-4</inkml:trace>
  <inkml:trace contextRef="#ctx0" brushRef="#br0" timeOffset="393571.511">6424 17728 75,'0'0'49,"0"0"6,0 0-6,0 0-29,0 0-13,19 4-7,0 0 0,-19-4 0,0 0 0,19-1 0,0-1 0,-19 2 0,0 0 0,0 0 0,20 5-25,-1-1-29,-19-4-6,0 0 5</inkml:trace>
  <inkml:trace contextRef="#ctx0" brushRef="#br0" timeOffset="394572.5682">6917 17533 39,'0'0'52,"0"0"-10,0 0-5,0 0-7,0 0-8,0 0-5,0 0-5,0 0-8,0 0-4,0 0 0,0 0 0,0 0 0,2 28 0,1-6 0,-1-1 0,-2-21 0,13 27 0,0-5 0,0-1 0,-13-21 0,26 13 0,-4-3 0,-1-2 0,-1-6 0,0-2 0,-1-6 0,-1 3 0,1-1-23,-19 4-31,20-26-4,-5-1 2</inkml:trace>
  <inkml:trace contextRef="#ctx0" brushRef="#br0" timeOffset="394970.591">7180 17413 32,'0'0'40,"0"0"7,0 0-9,0 0-2,-10 20-8,4 3-3,3 2-16,1 2-9,4 6 0,-2 5 0,3 4 0,1-2 0,3 1 0,1 0 0,-1 4 0,-1-1 0,1-3 0,0-4 0,-1-3 0,0-1 0,-2-4 0,1-8 0,-2 0 0,-3-21-22,0 0-41,0 0 5,9-26-2</inkml:trace>
  <inkml:trace contextRef="#ctx0" brushRef="#br0" timeOffset="395369.6138">7401 17720 85,'16'-8'56,"-16"8"-3,0 0-2,0 0-41,0 0-10,20 19 0,-1 0 0,-19-19 0,0 0 0,21-9 0,-1 2 0,-2 2-24,0-2-29,0 3-9,0-3 6</inkml:trace>
  <inkml:trace contextRef="#ctx0" brushRef="#br0" timeOffset="395772.6369">7975 17575 52,'0'0'51,"0"0"1,0 0-13,0 0-11,0 0-6,0 0-11,0 0-11,-18 23 0,-2-1 0,2 6 0,-1 6 0,2 4 0,2 3 0,5 1 0,4 3 0,3-1 0,5 1 0,5-8 0,7-7 0,4-4 0,5-6 0,3-9 0,1-9 0,2-8 0,3-14-35,0-7-22,-3-11 0,-1-8-3</inkml:trace>
  <inkml:trace contextRef="#ctx0" brushRef="#br0" timeOffset="396179.6601">8185 17318 54,'3'20'48,"0"4"7,0 5-15,3 6-19,-1 8 3,1 2-11,-1 5-13,2 2 0,-2-1 0,3-2 0,0-5 0,0-3 0,0-8 0,-2-3 0,-1-8 0,-1 0 0,-4-22 0,0 0 0,0 0 0,14-30 0,-4-1 0,1 0 0,0-1 0,0 1 0,-1 4 0,1 6 0,0-1 0,-11 22 0,22 3 0,-3 8 0,-3 10 0,0 5 0,-1 7 0,-2 3 0,-1 0 0,-1 0 0,-3 0 0,-2-2 0,0-4 0,-3-5 0,-1-1-34,-2-24-22,0 0-3,0-26 1</inkml:trace>
  <inkml:trace contextRef="#ctx0" brushRef="#br0" timeOffset="396589.6836">8546 17389 39,'8'-27'51,"-8"27"-5,0 0 8,16 26-32,-3 4 1,-5 5-3,2 5-20,-2 8 0,-1-2 0,1 2 0,0 2 0,-3 2 0,0 1 0,5-4 0,-6-2 0,2-4 0,-2-2 0,3-7 0,3-9-35,-4-1-23,-6-24 0,24-27 0</inkml:trace>
  <inkml:trace contextRef="#ctx0" brushRef="#br0" timeOffset="396621.6854">8842 17740 76,'10'-25'48,"-4"3"7,-1 0-20,-5 22-8,0 0-13,-6 20-14,0 0 0,0 5 0,0 6 0,3 6 0,0 1 0,2 2 0,1-1 0,4-5 0,2-3 0,2-7 0,0-1 0,-8-23 0,18-15 0,-4-10 0,-5-5 0,-1-8 0,-4-4 0,-3-2 0,-4 2 0,-2 4 0,-2 7 0,-2 6 0,1 0-31,8 25-29,0 0 5,0 0-6</inkml:trace>
  <inkml:trace contextRef="#ctx0" brushRef="#br0" timeOffset="397026.7086">9005 17922 28,'13'31'50,"-1"0"3,-2-1-2,-2-6-19,-1 0-4,-7-24-15,0 0-13,0 0 0,0 0 0,0 0 0,0 0 0,12-24 0,-8-6 0,-4-5 0,-1-1 0,-2-2 0,1 2 0,-1 1 0,1 1 0,2 3 0,3 9 0,-1-1 0,-2 23 0,0 0 0,0 0 0,22-8 0,0-1 0,-22 9 0,16 17-28,1 0-33,-17-17 1,24 14 4</inkml:trace>
  <inkml:trace contextRef="#ctx0" brushRef="#br0" timeOffset="397433.7319">9308 17723 61,'0'0'48,"0"0"0,0 0 3,0 0-16,0 0-23,0 0-12,0 0 0,-19 17 0,6 6 0,0 6 0,3 4 0,3 1 0,4 0 0,1 0 0,4 1 0,4-3 0,1-4 0,0-2 0,-7-26 0,0 0 0,22 0 0,-4-11 0,-6-11 0,-2-12 0,-5-5 0,-2-1 0,-2-2 0,-2 5 0,-7 10 0,-1 1-43,0 1-22,9 25 5</inkml:trace>
  <inkml:trace contextRef="#ctx0" brushRef="#br0" timeOffset="397833.7548">9628 17692 61,'0'0'54,"0"0"-1,0 0-9,0 0-17,19-8-11,0 0-16,-19 8 0,17-3 0,0 0 0,-17 3 0,0 0 0,18-7 0,0-1-48,-18 8-6,17-4 4,0-2-5</inkml:trace>
  <inkml:trace contextRef="#ctx0" brushRef="#br0" timeOffset="398738.8065">10156 17297 14,'0'0'47,"0"0"1,0 0-3,0 0-14,0 0-6,0 0-3,24-4-8,-1 4-5,0 0-9,0 2 0,2 2 0,0 2 0,-1 3 0,-1-3 0,-3 0 0,-2 3 0,-2-1 0,-16-8 0,11 22 0,0-1 0,-11-21 0,-14 29 0,-3-2 0,-4-4 0,-3-4 0,-3-1 0,-1-4 0,2-3 0,5-1 0,0-1 0,1-1 0,20-8 0,0 0 0,0 0 0,0 0 0,0 0 0,20 14 0,1-4 0,2-4 0,4 0 0,0 1 0,1 6 0,-2 1 0,0 1 0,-3 6 0,-3 2 0,-5 5 0,-5 1 0,-3-1 0,-5 0 0,-5 1 0,-5 0 0,-5-5 0,-4-4 0,-3-3 0,-4-3 0,-2-2 0,-3-5 0,-1-5 0,2-2 0,0-4 0,3-3 0,4-4 0,2 0 0,0 0 0,19 11 0,0 0 0,0 0 0,0 0-53,0 0-10,0 0-1</inkml:trace>
  <inkml:trace contextRef="#ctx0" brushRef="#br0" timeOffset="399761.865">10741 17691 91,'0'0'51,"0"0"2,0 0 0,0 0-46,0 0-7,0 0 0,16-23 0,2-1 0,-18 24 0,23-6 0,-6 1 0,1-1 0,-18 6 0,0 0-22,20 5-31,0-1 0,-20-4-4</inkml:trace>
  <inkml:trace contextRef="#ctx0" brushRef="#br0" timeOffset="400469.9055">11082 17602 66,'11'25'44,"-2"7"3,1 0-11,4 10-17,-3 7 3,3 7-12,-2 2 1,5 3-11,-5 2 0,0-1 0,-2-1 0,-2-5 0,-2-5 0,-2-12 0,-1-11-4,1-1-19,-4-27-8,0 0-9,-6-40 1,-2-7-5,0-11 9,-5-7 8,-1-6 15,-2-7 17,-1-2 12,0 2 16,3 5 6,0 7 3,4 8-5,6 7-2,3 9-10,7 8-5,3 8-18,7 5-2,3 5 0,5 8 0,3 6 0,3 8 0,2 5 0,-1 8 0,-1 4 0,-5 5 0,-3 4 0,-8 0 0,-8 2 0,-6 2 0,-10-3 0,-5-3 0,-6-4 0,-5-4 0,1-2 0,-1-7-23,2-10-36,7-8-1,-1-1-2</inkml:trace>
  <inkml:trace contextRef="#ctx0" brushRef="#br0" timeOffset="400926.9317">11696 17381 46,'18'-9'54,"-18"9"0,0 0 1,0 0-30,-21 9-7,-1 2-15,1-2-3,-1 5 0,1 0 0,1 0 0,2 1 0,2 0 0,16-15 0,0 0 0,-3 25 0,-1 0 0,4-25 0,26 8 0,-3-6 0,-1-4 0,-1-1 0,-3-2 0,1 0 0,-19 5 0,0 0 0,0 0 0,0 0 0,0 0 0,-9 23 0,-1-1 0,-1 2 0,0-2 0,3 2 0,5-3 0,4 2 0,-1 0 0,0-23 0,23 24 0,-1-10 0,0-2 0,0-10 0,1-6-36,2-4-22,-2-4 0,0-7 3</inkml:trace>
  <inkml:trace contextRef="#ctx0" brushRef="#br0" timeOffset="401461.9623">12024 17800 56,'0'0'53,"0"0"1,0 0 3,0 0-27,0 0-25,0 0-5,0 0 0,0 0 0,-14-21 0,-2-2 0,16 23 0,2-22 0,0 0 0,-1-6 0,2 4 0,1-3 0,1 2 0,-1 0 0,-4 25 0,0 0 0,0 0 0,19-7 0,-1-1 0,-18 8 0,22 34 0,-2-4 0,0-1 0,1 0 0,-2-5 0,1-2 0,-2-7 0,-1 0 0,-17-15 0,0 0 0,16-23 0,-10-5 0,-6-1 0,-5-8 0,-3-5 0,-4 0 0,0 2 0,-4 4-10,2 0-47,0 2-3,4 2-2</inkml:trace>
  <inkml:trace contextRef="#ctx0" brushRef="#br0" timeOffset="401908.9878">12299 17045 38,'0'0'45,"0"0"5,19-12 2,-2-1-28,-17 13-6,9 34-1,1 6-6,0 3-11,0 4 0,1 3 0,2 4 0,-1 0 0,3 1 0,0-1 0,2 0 0,3-5 0,2-4 0,2-6 0,-3-7 0,4 1 0,-4-7-32,-4-12-25,2-1-3,-19-13 6</inkml:trace>
  <inkml:trace contextRef="#ctx0" brushRef="#br0" timeOffset="401951.9903">12389 17379 63,'-20'-11'51,"-1"-1"-4,21 12 4,0 0-16,0 0-27,5 23-8,1 0 0,17-17 0,1 1 0,6-5 0,3-2 0,0-4 0,2-5-30,1-3-23,-3 1-4,-1 1-1</inkml:trace>
  <inkml:trace contextRef="#ctx0" brushRef="#br0" timeOffset="402543.0241">13105 17317 57,'0'0'49,"0"0"-1,0 0-15,0 0-9,0 0-4,-21 3-9,0 6-3,-1 8-3,-1 4-5,-1 8 0,-1 2 0,1 2 0,2 4 0,5-1 0,3 0 0,6-5 0,6-5 0,5-5 0,1 0 0,13-15 0,2-8 0,3-6 0,0-6 0,1-8 0,-2-1 0,0-6 0,-4-2 0,-4-1 0,-2 4 0,-4 4 0,0 0 0,-7 24 0,0 0 0,0 0 0,0 0 0,6 29 0,-1 3 0,-3 1 0,0 0 0,2-1 0,-1 0 0,0 0-31,3-6-30,2-3 5,-1-1-1</inkml:trace>
  <inkml:trace contextRef="#ctx0" brushRef="#br0" timeOffset="402964.0482">13267 17697 63,'0'0'57,"0"0"-1,5-22 1,-3-1-35,-2 23-22,-2-20 0,2-1 0,2 0 0,2-5 0,3-4 0,1 0 0,2-1 0,1 5 0,0 2 0,0 0 0,-11 24 0,18-5 0,-2 0 0,-16 5 0,20 34 0,-3-2 0,1 1 0,0 0 0,0 4 0,-1-5 0,-1-5 0,-2-2 0,-2-1 0,-12-24 0,0 0 0,0 0 0,0 0 0,15-32 0,-8-3 0,-5-4 0,-5-7 0,0 6 0,-4 0 0,3 3 0,-3 8-4,3 5-58,-2-1-3,6 25 1</inkml:trace>
  <inkml:trace contextRef="#ctx0" brushRef="#br0" timeOffset="403430.0748">13775 17377 21,'0'0'42,"0"0"5,10-20-12,-2 0-4,-8 20 2,0 0-11,0 0-1,-12 26-18,-3 2-3,1 1 0,-2 5 0,1 4 0,1 1 0,3 3 0,4-6 0,6-2 0,3-5 0,6-7 0,0 0 0,10-20 0,0-5 0,0-10 0,1-7 0,-5-6 0,-3-8 0,-4 0 0,-4-3 0,-6 2 0,-1 3 0,-5 1 0,1 9 0,-1-1-44,9 23-19,0 0 4,0 0 1</inkml:trace>
  <inkml:trace contextRef="#ctx0" brushRef="#br0" timeOffset="403867.0998">14006 17686 63,'0'0'57,"0"0"4,0 0 2,7-20-52,-8-3-11,-1-2 0,-1-5 0,2 1 0,-1-4 0,2 6 0,0 1 0,2 5 0,0-1 0,-2 22 0,0 0 0,0 0 0,19 23 0,0 2 0,-2 3 0,2 4 0,2 0 0,0 0 0,0-4 0,-1-6 0,-3-2 0,0-1 0,-17-19 0,0 0 0,0 0 0,11-20 0,-10-8 0,-6-1 0,-5-7 0,-1-3 0,-3 2 0,-2 1 0,2 4 0,1 2 0,4 9 0,1 0-48,8 21-14,0 0 6,17-11-4</inkml:trace>
  <inkml:trace contextRef="#ctx0" brushRef="#br0" timeOffset="404301.1247">14581 17304 41,'26'-5'53,"-26"5"1,0 0 1,-23-10-27,-6 5-8,-8 4-16,-4 5-4,-3 3 0,-3 9 0,6 1 0,2 3 0,6 2 0,11 0 0,8 2 0,12-3 0,-1 0 0,26-9 0,1-4 0,4 0 0,0-4 0,-1-1 0,-3-1 0,-5 2 0,-1 0 0,-18-4 0,-6 20 0,-1 1 0,-12-4 0,-1 6 0,0-1 0,2 0 0,0-1 0,7-1 0,0 0 0,11-20 0,17 23 0,4-10 0,6-2 0,1-2-43,3-6-17,-1 1 2,-3-2-2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1:24:09.11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2011 1566 52,'0'0'48,"0"0"1,0 0 5,0 0-32,0 0-5,0 0-4,0 0-13,0 0 0,0 0 0,0 0 0,9 43 0,0 6 0,-3 4 0,1 8 0,-1 7 0,2 3 0,-2 6 0,3-2 0,-4-1 0,1-1 0,0-6 0,-3-9 0,0-8 0,0-11 0,1-6 0,-1-2 0,-3-31 0,0 0-28,0 0-32,0 0 2,3-30-2</inkml:trace>
  <inkml:trace contextRef="#ctx0" brushRef="#br0" timeOffset="277.0159">1808 1671 94,'-31'-18'55,"2"5"4,3 2-14,2 0-43,24 11-2,0 0 0,0 0 0,0 0 0,0 0 0,40-28 0,7 0 0,8-1 0,4 0 0,6 5 0,0 1 0,-3 1 0,-4 6 0,-5 1 0,-4 5-19,-5 6-38,-5 4-1,-4 6-2</inkml:trace>
  <inkml:trace contextRef="#ctx0" brushRef="#br0" timeOffset="721.0413">2621 1903 72,'0'0'54,"-19"18"2,2 5 1,-3 9-41,-3 4-16,2 6 0,0 2 0,3 3 0,7 1 0,3-2 0,9-5 0,9-7 0,7-3 0,8-7 0,6-6 0,6-13 0,1-9 0,1-7 0,-2-10 0,-4-11 0,-5-10 0,-8-6 0,-8-6 0,-9 7 0,-7 2 0,-8 0 0,-3 9 0,-5 3-17,1 6-41,3 7-1,-2-1 3</inkml:trace>
  <inkml:trace contextRef="#ctx0" brushRef="#br0" timeOffset="1000.0572">2947 1548 136,'0'0'55,"0"0"2,0 0-50,7 37-7,-2 7 0,-4 4 0,0 13 0,1 17 0,-1 5 0,0 4 0,-1 2 0,2-2 0,0-6 0,4-4 0,-1-14 0,5-14 0,-2-16 0,0-1-53,-8-32-7,20-23 3,-3-13-1</inkml:trace>
  <inkml:trace contextRef="#ctx0" brushRef="#br0" timeOffset="1232.0705">3149 1591 112,'7'-45'56,"-2"16"3,-1-1-31,-4 30-28,8 31 0,0 8 0,0 10 0,2 9 0,2 11 0,1 11 0,0 3 0,0 5 0,4 0 0,-3-4 0,2-3 0,-1-11 0,0-6 0,-3-11 0,0-11-61,-1-12-1,0 0 2</inkml:trace>
  <inkml:trace contextRef="#ctx0" brushRef="#br0" timeOffset="2114.1209">3888 1877 68,'-19'-17'53,"0"5"-2,-2 6 1,-1 5-35,-4 2-3,0 5-14,-4 3 0,4 6 0,0-2 0,4 4 0,3 4 0,9 0 0,-1 0 0,11-21 0,19 22 0,3-10 0,6-1 0,2-5 0,3-3 0,-2-2 0,-4-1 0,-5 3 0,-5 0 0,0-1 0,-17-2 0,0 0 0,-25 26 0,1-2 0,-3-2 0,0 0 0,0 5 0,2 2 0,6-1 0,6-2 0,8-2 0,8-1 0,7-1 0,8-4 0,6-2 0,5-2-31,3-6-26,3 1 2,0-6-2</inkml:trace>
  <inkml:trace contextRef="#ctx0" brushRef="#br0" timeOffset="2527.1446">4141 2388 110,'2'-24'56,"-2"-6"-2,0-4-19,2-6-35,-1-5 0,3-2 0,2 1 0,1 2 0,1 4 0,2 9 0,1 9 0,0-2 0,-11 24 0,21 17 0,-2 6 0,0 8 0,0 5 0,0 5 0,2 2 0,0 0 0,1-1 0,-1-8 0,-1-7 0,0-8 0,-3-8 0,-1 0 0,-16-11 0,16-24 0,-8-4 0,-4-3 0,-3-6 0,-3-7 0,-1-2 0,-4-1 0,4 4 0,-3 1-4,3 4-55,6 4-1,5 5 1,6 4 4</inkml:trace>
  <inkml:trace contextRef="#ctx0" brushRef="#br0" timeOffset="2858.1635">4807 1725 101,'21'-6'56,"-21"6"2,0 0-18,0 0-40,-19 10 0,1 1 0,-2 2 0,0 2 0,3 0 0,-2-1 0,9 7 0,6 0 0,1-1 0,18 0 0,6 1 0,3-2 0,5 1 0,6 0 0,-1 2 0,-1 0 0,-1-2 0,-4 3 0,-5 5 0,-6 3 0,-9 0 0,-8 1 0,-7-1 0,-7-3 0,-9 1 0,-6-6 0,-4-4 0,-4-2-31,-4-2-33,-1-2 4</inkml:trace>
  <inkml:trace contextRef="#ctx0" brushRef="#br0" timeOffset="3498.2001">2055 2929 42,'0'0'48,"0"0"2,0 0 2,0 0-25,16-2-9,3 0 0,-19 2-18,23 4 0,3 1 0,3 0 0,6 0 0,5-4 0,9 1 0,7-1 0,8-1 0,8-1 0,9 0 0,9-2 0,7 1 0,8 2 0,10-2 0,9-2 0,8-1 0,7-2 0,6-1 0,4-1 0,5-1 0,2 1 0,1 2 0,-4 1 0,-6 1 0,-5 1 0,-11 2 0,-11 0 0,-16 1 0,-17-1 0,-15-1 0,-15 1 0,-15 1 0,-14 2 0,-12-1 0,-10-1 0,2 0 0,-16-1 0,-3-3 0,-4-3-39,-4-3-27,-2-3 2</inkml:trace>
  <inkml:trace contextRef="#ctx0" brushRef="#br1" timeOffset="10687.6113">2566 4264 12,'-5'15'36,"3"5"-1,-3-1-13,1 0-4,1-1 1,0-5-1,0-2 1,0 0-4,3-11 0,0 0-3,0-11-6,0-8 1,1-6-2,2-8-4,0-9-1,2-6-1,3-7 0,1-1 0,3-2 1,0 5 0,1 6 0,2 7 2,-2 6 0,1 7 1,-1 8 0,0 7 1,2 7 0,-2 4-4,2 7 0,0 4 0,2 9 0,-1 5 0,1 6 0,-2 4 0,1 5 0,-1 2 0,-1 2 0,-1 2 0,-3-2 0,0-1 0,-1-4 0,-2-2 0,-1-5 0,0-2 0,-4-7 0,0-5-52,-1-5-4,-1-1 0,-5-19 1</inkml:trace>
  <inkml:trace contextRef="#ctx0" brushRef="#br1" timeOffset="10883.6225">2703 4156 86,'-7'-1'47,"-2"0"2,9 1-3,0 0-37,9 5-7,3-2 0,3-1-3,6-1-3,4-3-16,2-4-26,5 0-3,-1-8 0,1-2 1</inkml:trace>
  <inkml:trace contextRef="#ctx0" brushRef="#br1" timeOffset="11116.6359">3045 3808 63,'0'0'46,"4"14"2,-1 3-1,0 1-27,1 5-13,-1 4 0,5 7 0,-1 2-4,4 3 2,-1 1-3,0 0-2,1-1 0,-2-2-7,1-3-13,-1-3-29,-2-6 0,0-5-3,-2-10 4</inkml:trace>
  <inkml:trace contextRef="#ctx0" brushRef="#br1" timeOffset="11365.6501">3519 3990 87,'-10'5'50,"-5"3"2,-1 6-2,-6 5-34,0 3-16,1 6 0,4 1 0,3 2 0,7-1 0,5-4 0,8-2-4,5-7-15,6-6-16,5-6-18,0-10 2,0-7-1</inkml:trace>
  <inkml:trace contextRef="#ctx0" brushRef="#br1" timeOffset="11598.6634">3504 3791 63,'-7'-11'48,"5"28"0,2 6 4,3 6-36,0 4-5,0 7-1,2 2-3,1 5-7,2-1 0,-1 0 0,1-2 0,-1-4 0,-2-5 0,0-6 0,0-3-27,0-7-25,-2-7-1,-1-2-1,-1-18 2</inkml:trace>
  <inkml:trace contextRef="#ctx0" brushRef="#br1" timeOffset="12289.7029">3807 4040 12,'14'-2'39,"-1"2"5,0-2 0,3 2-23,3 2-2,4-1-1,7 1-3,1-2-3,4-2-5,3-1-1,1 1-1,3-2-3,1 0 1,2-1 0,2-1-3,1 2 1,0 2-1,1-3 1,-1 2-1,-1 0 1,-1 0-1,-1 2-1,-4 1 1,-4-1 1,-3 1-2,-4 2 0,-4 0 2,-3 0-2,-6 0 0,-2 0-2,-6-2-5,-2-1-2,0 0-3,-7 1 1,-9-14-2,-1 3 3,-2-3 2,-2-1 5,-2-2 11,-2-1 5,3 3 3,-1 1 2,4 5 1,-1-1 0,5 4-16,2 1-2,-2-1 0,8 6 0,9 5 0,2 0 0,3 0 0,2 2 0,4 2 0,1 4 0,2 1 0,-1 0 0,-1 2 0,-4 2 0,-2 1 0,-5 1 0,-2 1 0,-6-1 0,-4 1 0,-3 2 0,-3-2 0,-2-2 0,-2-3 0,-1-2 0,2-4 0,2-2 0,2-5-42,1-6-17,0-7 1,-2-8-2</inkml:trace>
  <inkml:trace contextRef="#ctx0" brushRef="#br1" timeOffset="12876.7365">4284 3473 36,'0'-10'45,"-3"-1"5,1 1-13,1 0-9,1 10-6,-6-2-6,-2 0-4,2 5-3,-4 1-9,0 4 0,-1 3 0,-4 5 0,0 3 0,0 3 0,3 3 0,1 4 0,3 1 0,4 2 0,7-2 0,4-2 0,5-2 0,4-2 0,2-6 0,3-4 0,2-5 0,0-6 0,0-6 0,-2-7 0,-3-7 0,-2-6 0,-4-4 0,-5-3 0,-6-2 0,-3-1 0,-6 1 0,-2 4 0,-1 6 0,-3 4-19,0 4-36,4 6-2,1 2 1</inkml:trace>
  <inkml:trace contextRef="#ctx0" brushRef="#br1" timeOffset="13898.795">4458 3381 23,'0'0'33,"0"0"2,6-9-16,-1-1-8,3 6-3,1 0-2,3 2-2,1 2 2,1 0-3,0 2 1,-1 0-2,1 0 2,-4 3 1,1 2 2,-3-1 1,-1 1-1,-3 3 1,-1 2 0,0 1-1,-2 4 0,0 0-1,2 2-1,-3 2-2,1 2 0,1-1-1,1 0 0,-1 0 0,1 1-1,0-2 1,-1-1 0,0-3 2,-1 0 0,-2-3 0,-1 0-4,-3-2 0,-2-2 0,-2-3 0,-1 0 0,-3-2 0,0-1 0,-1-1 0,-1-2 0,3-1 0,-1-1 0,5 1-4,0-1-50,2-3-1,0-1 1,6 5-3</inkml:trace>
  <inkml:trace contextRef="#ctx0" brushRef="#br1" timeOffset="14500.8294">4027 3366 58,'0'0'49,"0"0"1,0 0-13,0 0-12,0 0-6,-8 4-6,0 2-9,-4 2-4,1 2 0,-3 3 0,-1 2 0,0 1 0,0 3 0,0 1 0,2 0 0,1 0 0,4 0 0,1-3 0,5-1 0,1-1 0,3-1 0,-1-1 0,4-2 0,0 0 0,0 1 0,0-1 0,-1 1 0,-2-1 0,1 0 0,-1-2 0,1 1 0,-1 0 0,1-1 0,-1-1 0,-2-8 0,4 10 0,1-1 0,-2 0 0,0-1 0,-3-8 0,9 7 0,-2 0 0,2-2 0,1 1 0,1-3-4,2-2-52,3-1 0,1-3-1</inkml:trace>
  <inkml:trace contextRef="#ctx0" brushRef="#br1" timeOffset="15628.8939">5474 3735 38,'1'-11'49,"0"1"0,-3 1 2,-1-1-27,-3 11-6,-2 0-4,0 4-6,-2 2-4,-3 5-4,-1 4 0,-2 5 0,-1 3 0,1 4 0,1 2 0,3 1 0,2 1 0,5 1 0,5-3 0,5-4 0,4-4 0,3-5 0,3-4 0,2-5 0,0-5 0,1-6 0,1-2-7,-2-2-46,-2-5-1,0 0 0,-3-3-1</inkml:trace>
  <inkml:trace contextRef="#ctx0" brushRef="#br1" timeOffset="15801.9038">5675 4005 30,'-1'13'33,"-3"-4"-2,4-1-16,0 2-49,1-1 1,-1-9 0</inkml:trace>
  <inkml:trace contextRef="#ctx0" brushRef="#br1" timeOffset="16275.9309">5834 3894 38,'0'19'37,"-1"-2"1,1 0-6,-2-1-27,0 0-1,1-1 0,-2-3 3,3-3 1,0 0-2,0-9 0,-1-13 0,1-4 1,1-8-1,1-7-2,0-5-2,2-4 0,-1-3 2,3 2 1,1 1 1,2 7 0,1 6 1,2 8 1,-1 6-1,4 8-7,-2 5 0,4 7 0,-4 5 0,1 8 0,1 5 0,-1 5 0,-2 4 0,-1 4 0,-1 3 0,-1 0 0,-1-3 0,-1-2 0,-1-2 0,-2-5 0,1-4 0,-4-5-33,0-9-23,-1 0 1,0-10-2</inkml:trace>
  <inkml:trace contextRef="#ctx0" brushRef="#br1" timeOffset="16478.9426">5930 3914 69,'-9'2'51,"9"-2"0,0 0 1,1 11-20,-1-1-32,8-10 0,2 1 0,3 1 0,4 2 0,1-2-22,2 0-32,3 2 0,1-1 1,2 3 0</inkml:trace>
  <inkml:trace contextRef="#ctx0" brushRef="#br1" timeOffset="16620.9507">6269 4059 81,'7'10'52,"-1"-1"0,-6-9-1,0 0-32,0 0-31,0 0-35,0 0-4,0 0-1,0 0-2</inkml:trace>
  <inkml:trace contextRef="#ctx0" brushRef="#br1" timeOffset="17411.9959">2642 5187 80,'0'0'50,"7"1"2,-1 0-1,-7 13-32,2 8-16,1 7-3,1 7 0,0 6 0,1 6 0,0 4 0,-1 2 0,0-3 0,0-3 0,0-5 0,-1-7 0,0-4 0,-2-11 0,3-10-46,-1-1-10,0-24 1,2-8-1</inkml:trace>
  <inkml:trace contextRef="#ctx0" brushRef="#br1" timeOffset="17779.0169">2833 5092 73,'10'-11'46,"0"7"1,-1-1 5,-10 14-36,1 5-3,-4 2-5,0 7-8,-5 5 0,-1 7 0,-3 4 0,-2 3 0,-1-2 0,1-1 0,2-1 0,3-4 0,4-5 0,5-4 0,6-6 0,5-3 0,4-3 0,4-2 0,2-2 0,2 2 0,-1-3 0,-2 2 0,-2 2 0,0 0 0,-6 0 0,1 0 0,-4 1 0,0-3 0,-1 3 0,0-4-34,1-1-23,-8-8 2,9-8-3</inkml:trace>
  <inkml:trace contextRef="#ctx0" brushRef="#br1" timeOffset="18156.0385">3144 5361 91,'0'-11'56,"-13"10"3,-1 1-10,-3 4-49,-1-1 0,1 4 0,2 2 0,3 3 0,3 1 0,5 0 0,2 0 0,6-3 0,5 2 0,4-1 0,4-1 0,0-3 0,3 0 0,-4-2 0,-2 0 0,-2 0 0,-5 0 0,-5 3 0,-4 4 0,-5 3 0,-3 1 0,-1 4 0,0 1 0,1 1 0,0 0 0,5-2 0,5-3 0,5-7 0,6-2 0,7-4-52,2-11-6,3-7 3,-1-8-2</inkml:trace>
  <inkml:trace contextRef="#ctx0" brushRef="#br1" timeOffset="18382.0514">3357 5106 88,'2'12'51,"-2"7"2,-3 4 1,-2 3-45,1 9-9,0 7 0,0 3 0,0 0 0,2 1 0,1 1 0,3 0 0,1-3 0,-1-7 0,4-4 0,-1-6-30,0-6-25,-1-8-1,0 0 0</inkml:trace>
  <inkml:trace contextRef="#ctx0" brushRef="#br1" timeOffset="18555.0613">3262 5504 119,'-10'-10'57,"2"3"-3,1-1-29,7 8-25,0 0 0,9-1 0,2-1 0,5-1 0,3 3 0,3-2 0,2-1-40,4 1-18,2-2 3,1 0-3</inkml:trace>
  <inkml:trace contextRef="#ctx0" brushRef="#br1" timeOffset="18870.0793">3776 5408 49,'10'-3'47,"0"4"-2,-4-3 8,4-1-23,1 4-15,4-2-3,5 0-8,7 0-4,6 1 0,5-1 0,8 2 0,5-3 0,4 0 0,3 0 0,3 1 0,0-2 0,1 0 0,-4 0 0,-4 0 0,-6 2 0,-7 0 0,-6 0 0,-10-3 0,-8 2 0,-8-4-18,-6-2-21,-9-1-10,-5-4 2,-3-3 2</inkml:trace>
  <inkml:trace contextRef="#ctx0" brushRef="#br1" timeOffset="19126.094">4495 5226 97,'-12'-8'46,"3"2"-4,4 0-6,-2 0-11,7 6-16,13 7-9,1-1 0,3 3 0,4 1 0,3 2 0,0 1 0,0 4 0,-1 1 0,-4 2 0,-4 1 0,-4 2 0,-5 2 0,-6 1 0,-4-1 0,-4-1 0,-3 0 0,-1-4 0,-1-1 0,-1-6 0,2-4-5,1-4-52,-1-6-2,-2-5 0</inkml:trace>
  <inkml:trace contextRef="#ctx0" brushRef="#br1" timeOffset="19666.1249">4032 4905 43,'3'-10'47,"-6"0"3,-1 1-11,-2 4-7,-4 0-7,-3 4-6,-1 1-19,-2 4 0,-3 3 0,0 4 0,0 2 0,1 4 0,2 2 0,1 2 0,5 1 0,3 2 0,3-1 0,4 0 0,4-1 0,1-1 0,4 2 0,-1-1 0,1-3 0,-1-1 0,-1 0 0,-3-2 0,-2-1 0,-2-2 0,-1-3 0,-1-2 0,0 2 0,0-1 0,0 0 0,2-9 0,0 9 0,2-1 0,4-3 0,2-1 0,3-3 0,1-3 0,3 2 0,-2-3 0,5-4-28,0 0-29,-2-1-3,0-2 2</inkml:trace>
  <inkml:trace contextRef="#ctx0" brushRef="#br1" timeOffset="19976.1426">4173 5028 88,'2'-9'54,"-2"9"2,-8 2 1,1 6-57,-4 1 0,2 5 0,-1 5 0,1 4 0,2 3 0,2 1 0,3-1 0,4-2 0,5-2 0,7-5 0,1-6 0,2-8 0,2-6 0,-2-6 0,-1-7 0,-3-5 0,-4-4 0,-6-6 0,-1 0 0,-5 1-43,-5 0-18,0 2 4,-2 1 2</inkml:trace>
  <inkml:trace contextRef="#ctx0" brushRef="#br1" timeOffset="20374.1654">4228 4879 64,'0'0'53,"9"0"-2,-1-1 4,-8 1-23,13-2-32,-1-2 0,4 0 0,3-1 0,4-1 0,0 0 0,2 1 0,-1 0 0,-2 2 0,-2 2 0,-4 2 0,-4 2 0,-3 3 0,-2 1 0,-1 3 0,-4 3 0,3 3 0,-1 5 0,1 2 0,0 1 0,1 2 0,-1 2 0,0-2 0,-2-2 0,-1-2 0,-3-5 0,-3-1 0,-5-2 0,-3-4 0,-4-4 0,-5-2 0,-1-3 0,0-4 0,0-2 0,4-2-50,6-2-15,4-2 3</inkml:trace>
  <inkml:trace contextRef="#ctx0" brushRef="#br1" timeOffset="20998.201">5052 5365 32,'-9'6'37,"13"5"5,2 1-17,0 0-7,4 4 3,0-1-1,1 2 0,-3-3-2,0 1 2,-4-6-18,2 0-2,-2-1 0,-4-8 0,0-9 0,-1-5 0,0-8 0,1-8 0,1-6 0,0-7 0,0-4 0,1 0 0,1-1 0,2 7 0,0 7 0,1 9 0,2 11 0,2 11 0,2 13 0,3 9 0,1 9 0,3 7 0,1 5 0,2 1 0,-1 1 0,-1-4 0,0-7 0,-4-7 0,-1-9 0,-4-11 0,-2-10 0,-5-10 0,-2-13 0,-5-9 0,-4-7 0,0-5 0,-3-3 0,-2 2 0,0 7 0,2 3 0,2 12 0,4 12-40,1 7-20,1 1 2,8 26-3</inkml:trace>
  <inkml:trace contextRef="#ctx0" brushRef="#br1" timeOffset="21164.2105">5539 5392 76,'4'12'51,"-4"-12"-2,-7-6-2,7-4-36,0-1-54,0-5-8,4-2 0,-1-7-1</inkml:trace>
  <inkml:trace contextRef="#ctx0" brushRef="#br1" timeOffset="21728.2428">5667 5080 109,'4'19'55,"-1"5"1,-1 3-21,2 7-35,-2 0 0,2 5 0,0 0 0,0-1 0,0-3 0,1-5 0,-1-6 0,-1-6 0,-2-7 0,1 1 0,-2-27 0,-2-8 0,-1-8 0,1-10 0,-2-8 0,2-6 0,0-4 0,2 1 0,3 4 0,2 6 0,1 6 0,5 10 0,3 7 0,4 8 0,2 8 0,2 6 0,0 5 0,1 7 0,-2 4 0,-4 5 0,-2 2 0,-7 4 0,-5 2 0,-6 0 0,-4 1 0,-6-2 0,-5 1 0,-3-1 0,0-4 0,0-1 0,2 0 0,3-3 0,4-1 0,7-2 0,5-3 0,5-1 0,7 1 0,3 1 0,3-1 0,2 0 0,2 1 0,-2 0 0,0 1 0,-2-4 0,-2 1 0,0-2-47,-1-2-18,1 1 0</inkml:trace>
  <inkml:trace contextRef="#ctx0" brushRef="#br1" timeOffset="21864.2506">6120 5484 130,'6'8'59,"-6"-8"0,-8 4-52,1-1-7,7-3 0,-6-10-54,-1-3-4,-1-5-3</inkml:trace>
  <inkml:trace contextRef="#ctx0" brushRef="#br1" timeOffset="22457.2845">1002 1543 53,'26'-21'54,"-26"21"-1,0 0 2,0 0-36,32 28-6,-6-3-5,-1 0-8,-25-25 0,38 41 0,-8-9 0,-2-3 0,-3-3 0,0 0 0,-25-26-19,26 18-35,-1-1 0,-25-17-1,0 0 0</inkml:trace>
  <inkml:trace contextRef="#ctx0" brushRef="#br1" timeOffset="22788.3034">1197 1312 93,'-4'-35'55,"4"35"2,0 0-7,0 0-50,0 0 0,0 0 0,-2 31 0,0 1 0,1 0 0,0 8 0,-1 4 0,-2 0 0,-2 5 0,-1-2 0,1 1 0,-2-2 0,-1-1 0,-2 0 0,0-7 0,1 0 0,2-8 0,-2 0 0,10-30 0,0 0 0,-14 30-37,-1 1-23,15-31 0,0 0 1</inkml:trace>
  <inkml:trace contextRef="#ctx0" brushRef="#br1" timeOffset="23014.3164">1158 1500 124,'0'0'60,"0"0"-4,0 0-41,0 0-15,0 0 0,0 0 0,0 0 0,5 42 0,-10-2 0,-6-2 0,-5-4 0,-5 1 0,-3-3 0,0 3 0,-2-2 0,0-6-42,2-1-19,24-26 0</inkml:trace>
  <inkml:trace contextRef="#ctx0" brushRef="#br1" timeOffset="33753.9306">1295 9224 22,'0'0'34,"0"0"-12,0 0-3,0 0-1,0 0-2,21-18-1,-2-1 0,-19 19 0,18-23-2,0 2-2,-1 0 0,-1-2-1,4 0-2,2-4 0,2-1-2,2-2-1,2-2 0,2-4-3,2 2-2,2-3 0,1 0 0,-1 0 0,3-1 0,-1-1 0,1 0 0,-1 2 0,1 0 0,-2 1 0,-1 0 0,-1-2 0,-3 4 0,-2 2 0,-1 3 0,-3 0 0,-1 2 0,-3 1 0,0 4 0,-2 3 0,-2-2 0,-16 21 0,21-27 0,-3 5 0,-4 2 0,0 0 0,-14 20 0,15-23-28,0 0-25,-15 23 0,10-17 0,-4 3 3</inkml:trace>
  <inkml:trace contextRef="#ctx0" brushRef="#br1" timeOffset="34309.9624">2318 8061 43,'5'9'23,"0"1"0,2 2 3,1 4-5,1 2-1,2 3-1,0 2-2,3 3-4,-2 2-1,4 3-2,-1 1-2,1 2 0,1 0 0,1 4-4,0-1-4,2 4 0,1 2 0,-2 1 0,1-1 0,1 1 0,-1 1 0,1 0 0,-3-1 0,-1-2 0,0-3 0,-1-2 0,-1 0 0,-1-3 0,0-3 0,-1-3 0,-1-1 0,-1-3 0,-3-3 0,1-2 0,-3-4 0,-1-3 0,0 0 0,-5-12 0,0 0 0,0 0 0,0 0 0,0 0 0,0 0 0,0 0 0,0 0 0,0 0 0,0 0 0,0 0-46,0 0-12,1-7 2,-1-1 0</inkml:trace>
  <inkml:trace contextRef="#ctx0" brushRef="#br1" timeOffset="34859.9939">2857 9121 46,'0'0'46,"10"-8"-8,0-3-6,-1-5-4,5-2-6,-1-6-3,5-5-3,1-7-8,5-7-8,2-5 0,5-4 0,0-4 0,5-3 0,-1-4 0,5 1 0,-3 1 0,0 3 0,-3 4 0,-1 6 0,-6 4 0,-3 9 0,-3 8 0,-6 6 0,-3 6 0,-4 5 0,-1 4 0,0-1-56,-7 7-1,0 0-3</inkml:trace>
  <inkml:trace contextRef="#ctx0" brushRef="#br1" timeOffset="35477.0292">3355 7491 27,'0'0'45,"0"0"1,0 0 4,0 12-21,2 4-11,-1 2-3,1 6-1,-1 0-3,1 4-11,-1 2 0,0 3 0,0-1 0,0-2 0,-1-2 0,0-2 0,0-3 0,-2-7-11,2-5-41,-1 0-3,1-11 3,2-8 0</inkml:trace>
  <inkml:trace contextRef="#ctx0" brushRef="#br1" timeOffset="35741.0443">3513 7460 76,'0'0'48,"2"14"1,1 2-12,-2 5-19,-1 3-3,1 6-3,-1 2-12,1 2 0,-1 2 0,0-1 0,-1-3 0,0-3 0,1-2 0,-2-7 0,0-1-16,4-5-35,-2 0-3,0-14 0,-5-7 1</inkml:trace>
  <inkml:trace contextRef="#ctx0" brushRef="#br1" timeOffset="36237.0727">3425 6915 36,'-7'-3'45,"-2"3"4,1 3-12,-2 5-10,-1 3-6,1 6-5,0 3-2,3 5-4,2 3-10,3 3 0,4-2 0,5-1 0,4-4 0,7-4 0,0-6 0,6-5 0,-1-9 0,2-7 0,-2-7 0,-3-6 0,-4-4 0,-4-6 0,-7-1 0,-5 0 0,-5 3 0,-5 1 0,-2 6 0,-2 4 0,-2 7 0,1 9-49,2 5-6,5 6 1,1 2-1</inkml:trace>
  <inkml:trace contextRef="#ctx0" brushRef="#br1" timeOffset="36711.0998">4013 8377 30,'0'0'43,"0"0"4,3 11-1,-5 3-19,0 1-13,2 4-6,-1 3-2,1 4-1,1 2-2,0 1-3,2-2-5,-2-4-11,3-3-19,0-2-12,-3-8-1,0 0 0</inkml:trace>
  <inkml:trace contextRef="#ctx0" brushRef="#br1" timeOffset="36891.1101">3941 8478 68,'0'0'48,"0"0"0,0 0 3,0 0-32,0 0-9,11 6-6,6-4-8,2-4-34,5 0-11,3-1 0,1 1-3</inkml:trace>
  <inkml:trace contextRef="#ctx0" brushRef="#br1" timeOffset="37582.1496">4800 8664 44,'-2'18'42,"2"6"-5,-1 4-6,-2 2-7,1 0-7,0-2-3,-1-2-2,2-5-2,-1-4-2,0-8-1,1-1-3,1-20 1,0-6-5,0-7 0,1-9 0,0-11 0,3-11 0,0-9-3,0-2 3,3-1 0,2-2 3,2 3-3,1 6 0,2 7 0,3 8 0,2 8 0,2 9 0,3 7 0,0 8 0,2 7 0,1 9 0,-2 8 0,-1 10 0,-1 9 0,-1 9 0,-4 6 0,-2 7 0,-3 4 0,-2 3 0,-2 2 0,-3-2 0,-2-5 0,1-3 0,-3-2 0,-1-5 0,-1-7 0,-1-9 0,0-6 0,-1-6 0,0-7-34,0 0-24,-4-19 1,-2-5-1</inkml:trace>
  <inkml:trace contextRef="#ctx0" brushRef="#br1" timeOffset="37794.1617">4921 8578 67,'-16'-1'50,"4"0"0,4-1 2,1 0-29,7 2-10,15 2-13,3 0 0,6 1 0,2-1 0,5 0 0,3 2 0,-1-1-22,-2-2-31,-1 2-2,-5 0 1,-2 0 1</inkml:trace>
  <inkml:trace contextRef="#ctx0" brushRef="#br1" timeOffset="38433.1983">5492 8547 47,'-3'-10'51,"-3"0"0,-7 0 0,0 1-17,-3 6-13,-2 2-21,1 5 0,-2 6 0,2 5 0,2 6 0,3 3 0,4 1 0,4 1 0,6-1 0,4-2 0,4-5 0,6-5 0,3-4 0,2-8 0,3-4 0,-4-6 0,1-3 0,-3-3 0,-3-2 0,-5 1 0,-1 2 0,-4 3 0,0 0 0,-5 11 0,2 9 0,0 7 0,-2 8 0,2 7 0,-1 8 0,1 7 0,-2 4 0,2 5 0,-2-1 0,0 2 0,-2-2 0,-1-4 0,-2-5 0,-1-4 0,-1-8 0,-3-6 0,-4-6 0,-1-8 0,-2-9 0,1-9 0,-2-9 0,1-8 0,3-5 0,3-4 0,5-3 0,3-1 0,6 1 0,3 5 0,6 3 0,2 5 0,4 3 0,2 4 0,2 4 0,0 4 0,4 5 0,-1 1-14,-1 2-46,-1 0-1,-1-1 0</inkml:trace>
  <inkml:trace contextRef="#ctx0" brushRef="#br1" timeOffset="39041.233">5778 7878 30,'0'0'42,"0"0"4,0 11-13,3 5-8,1 1-7,2 6-3,0 0-3,1 2-4,1 2-4,-1-2 0,-1-2-4,1-3-1,-3-2-7,-1-4-10,-3-5-27,1-1-4,-1-8 1,0 0 0</inkml:trace>
  <inkml:trace contextRef="#ctx0" brushRef="#br1" timeOffset="39251.2451">5704 8023 48,'0'0'48,"0"0"1,0 0 2,7 6-25,1-5-9,4-1-7,2-4-4,3 0-6,3 2 0,0-2-15,1-2-34,0 4-4,-1 1 2,-2 3-1</inkml:trace>
  <inkml:trace contextRef="#ctx0" brushRef="#br1" timeOffset="40305.3053">5851 8833 48,'5'-13'44,"-5"13"-1,0 0-12,-6 7-9,-2 6-4,-3 6-6,-1 7 0,-3 7 0,-1 7-2,1 5-7,0-1-3,3 3 0,2 1 0,2-1 0,5-5 0,3-3 0,3-5 0,4-5 0,5-2 0,2-7 0,3-6 0,1-5-27,0-6-26,3-5-3,0-6 2,0-5 1</inkml:trace>
  <inkml:trace contextRef="#ctx0" brushRef="#br1" timeOffset="40711.3286">6045 9001 39,'-3'-9'49,"-5"3"-1,-2 7 4,-5 7-20,-3 2-13,0 7-5,1 4-12,0 5-2,2 4 0,4 2 0,4 0 0,6-2 0,4-4 0,6-6 0,6-4 0,2-9 0,3-8 0,0-9 0,2-6 0,-3-6 0,-2-3 0,-5-5 0,-5 1 0,-3 1 0,-4 3 0,-4 6 0,-2 4 0,-1 8 0,-1 7 0,1 0 0,3 18 0,2 2 0,2 2 0,2 3 0,3 3-3,0-3-17,6-2-15,1-3-17,3-8 1,4-4-1</inkml:trace>
  <inkml:trace contextRef="#ctx0" brushRef="#br1" timeOffset="41183.3556">6342 8954 48,'0'-14'50,"-7"8"0,-2 9 2,-6 8-24,-5 4-8,2 7-13,-1 0-7,2 5 0,3 0 0,5-2 0,5-3 0,8-5 0,6-5 0,5-8 0,4-2 0,1-8-5,2-3-3,-4-2 1,-1-1 2,-5 0 1,-3 1 2,-2 0 3,-7 11 4,-8 8 1,-2 7 0,0 8 1,-3 5-1,2 10-6,-1 2 0,3 5 0,3 1 0,5-1 0,4-4 0,7-4 0,2-7 0,6-7 0,0-6 0,3-8 0,-3-6 0,0-9 0,-5-6 0,-3-6 0,-4-6 0,-4-5 0,-4-2 0,-3-4 0,0 1-7,-1 0-51,0-3 1,1-1-1,0-2 5</inkml:trace>
  <inkml:trace contextRef="#ctx0" brushRef="#br1" timeOffset="41425.3694">6445 8936 32,'9'-2'49,"3"5"3,-2 1-1,2 3-17,3 5-8,-1 4-15,3 5-11,0 4 0,-1 6 0,-2 1 0,-3 4 0,-4 1 0,-2 1 0,-5-4 0,-1-2 0,-4-3 0,-1-6 0,-2-4 0,-2-6 0,3-8-55,-2-1-3,7-16 1</inkml:trace>
  <inkml:trace contextRef="#ctx0" brushRef="#br1" timeOffset="41861.3944">7463 8252 8,'0'0'42,"0"0"5,0 0-2,0 0-14,0 0-6,-1 12-5,3 2-6,-2 1-1,3 4-3,0 2-10,0 3 0,1 1 0,-2-2 0,1 0 0,-1-3-3,1 0-22,0-4-26,-3-7-3,0-1 1,-3-16 2</inkml:trace>
  <inkml:trace contextRef="#ctx0" brushRef="#br1" timeOffset="42050.4052">7360 8334 58,'-8'-6'51,"8"6"-1,0 0 3,0 0-30,11 2-8,2 1-10,2-2-5,4 1 0,2 1 0,1-3 0,2-1-34,3 0-20,-3-3 1,-1-1-2</inkml:trace>
  <inkml:trace contextRef="#ctx0" brushRef="#br1" timeOffset="43862.5088">7846 8750 17,'0'18'41,"0"2"5,-1 0-14,0-2-4,1-1-2,-1-2-5,1-3-3,0 0-2,0-12-6,2-14-10,-1-3 0,2-7 0,0-9 0,2-10 0,1-12 0,0-5 0,1-4 0,1-1 0,1-1 0,2 5 0,-2 8 0,1 9 0,-1 14 0,-1 11 0,3 15 0,-1 14 0,0 14 0,2 10 0,2 10 0,0 8 0,3 4 0,2 3 0,1-3 0,1-8 0,1-5 0,0-8 0,-2-8 0,1-12 0,-2-10 0,-2-10 0,-4-11 0,-1-10 0,-3-11 0,-3-9 0,-3-8 0,-3-6 0,-2-2 0,-1 2 0,-2 5 0,0 7 0,-1 6 0,4 11 0,2 8-55,2 6-2,5 5-1,2 2 2</inkml:trace>
  <inkml:trace contextRef="#ctx0" brushRef="#br1" timeOffset="44078.5212">8399 8135 39,'6'20'52,"-3"3"-1,1 5 3,1 6-23,-2 7-10,1 5-14,2 4-7,0 2 0,0 1 0,2-1 0,-1-2 0,0-5 0,0-4 0,0-10-13,-2-6-35,0-9-9,-1-1 5,-6-23-4</inkml:trace>
  <inkml:trace contextRef="#ctx0" brushRef="#br1" timeOffset="44223.5295">8471 8565 70,'2'-27'49,"3"6"-1,2 4-15,2 1-14,4 2-10,0 1-9,3-1-10,2-1-15,2 1-23,-4-7 0,-1-1 0,-4-6 0</inkml:trace>
  <inkml:trace contextRef="#ctx0" brushRef="#br1" timeOffset="44448.5423">8616 8019 35,'1'10'48,"0"7"4,-1 4 0,0 6-25,1 8-5,1 4-7,0 7-11,0 1-4,1 3 0,0 1 0,1 0 0,-2 0 0,1-1 0,-1-6 0,1-6 0,0-2-10,2-6-44,-4-9-1,0-8 0,0 0 1</inkml:trace>
  <inkml:trace contextRef="#ctx0" brushRef="#br1" timeOffset="44936.5702">8724 8451 63,'6'-11'50,"0"1"-1,4 4 1,1 3-30,1 1-10,2 5-3,5 2-5,2 3 2,-2 3-4,0 3 0,-3 2 0,-3 5 0,-3 1 0,-5 0 0,-6 2 0,-6 1 0,-4-2 0,-2-1 0,0-3 0,0-3 0,-1-3 0,4-3 0,4-2 0,0-1 0,6-7 0,10 10 0,1-1 0,4 2 0,-1 2 0,2 2 0,1 2 0,-3 2 0,2 1 0,-3 1 0,-2 1 0,-6 0 0,-3-1 0,-2 1 0,-6-1 0,-4-2 0,-6-3 0,-4-2 0,-6-3 0,0-5 0,-2-4 0,1-4 0,2-2 0,2-4 0,5-3-2,7-1-60,4-3 0,7 0 2</inkml:trace>
  <inkml:trace contextRef="#ctx0" brushRef="#br1" timeOffset="47170.698">9655 8301 35,'9'1'28,"0"-1"1,4 1-3,4 0-5,1-1-1,4 0-3,4-3-1,2 1-2,5-1-2,1 1-3,2-2 0,4 2-1,0-1-2,3 3-1,2 0-5,2 1 0,1-2 0,3 1 0,2 1 0,-2 0 0,3-1 0,-1-1 0,0 1 0,-3 1 0,-1 0 0,0 1 0,-2 1 0,-3-1 0,1 1 0,-3-1 0,3-1 0,-2 0 0,-1-1 0,0 1 0,0-2 0,-1 1 0,-3-1 0,-1 2 0,-3 0 0,0 0 0,-3-1 0,-3 0 0,-2 1 0,-3-1 0,-3 0 0,-3 1 0,-6 0 0,0 0 0,-4-1 0,-1 0 0,-6 0 0,0 0 0,0 0 0,-7-3 0,0-1 0,-3-1-36,-1-3-23,-4-3 1,-3-3 1</inkml:trace>
  <inkml:trace contextRef="#ctx0" brushRef="#br1" timeOffset="47614.7234">11154 8133 70,'-14'-10'52,"4"2"-7,3 3-6,0 0-11,2 0-7,5 5-21,0 0 0,0 0 0,7 2 0,2 0 0,1 2 0,2 0 0,2 1 0,5 1 0,1 2 0,2 0 0,0 3 0,2 1 0,-1 1 0,1 0 0,-1 0 0,-1 0 0,-2 0 0,-2 0 0,-1 0 0,-4-2 0,-1 0 0,-4-2 0,-3 1 0,-5 0 0,-3 3 0,-3 2 0,-4 3 0,-4 2 0,-5 3 0,-4 3 0,-2 2 0,-2 1 0,0 0 0,0-4 0,0-2 0,4-3 0,3-4 0,5-5 0,4-3 0,4-1 0,-1-4 0,2-1-16,6-2-49,10-15 1,1-1-1</inkml:trace>
  <inkml:trace contextRef="#ctx0" brushRef="#br1" timeOffset="48636.7819">12279 9098 29,'0'0'33,"0"0"-3,0 0-3,7-2-4,-1-1-5,-1-5-1,0-5-1,5 0-3,-1-5 0,5-2-2,3-3-2,3-4-2,3-4-1,2 0-3,4-4-3,3-3 0,0-3 0,3-5 0,1-5 0,4-2 0,-3-2 0,5-1 0,-3 0 0,-1 1 0,1 1 0,-2 4 0,-3 3 0,-3 3 0,-2 4 0,-2 3 0,-2 2 0,-2 1 0,-4 5 0,-1 1 0,-1 0 0,-3 2 0,1 4-16,-6 0-15,-1 2-9,-1 3-7,-2 2 0,0 4 3</inkml:trace>
  <inkml:trace contextRef="#ctx0" brushRef="#br1" timeOffset="49131.8102">13147 7847 34,'9'9'30,"-1"1"-3,0 4-4,2 2-2,2 4-3,1 3-1,3 4-5,3 4-2,0 3-1,2 2-1,0 0 1,3 3-3,0 0 2,3 2-3,0 1 1,1 0 0,2 0 0,2 0-6,0 0 0,1 0 0,-1 1 0,0-1 0,0-3 0,-2-1 0,-1-3 0,0-2 0,-2 0 0,-2-3 0,-2-3 0,0-2 0,-2-1 0,-3-2 0,-2-3 0,-3-1 0,1-3 0,-4-3 0,-1-3 0,-2-1 0,-1-2 0,-6-6 0,0 0 0,0 0 0,0 0 0,0 0 0,0 0 0,0 0 0,0 0 0,0 0 0,0 0 0,0 0 0,0 0 0,0 0 0,0 0 0,0 0-26,0 0-30,0 0-2,0 0 1,0 0 3</inkml:trace>
  <inkml:trace contextRef="#ctx0" brushRef="#br1" timeOffset="49486.8305">13990 8965 32,'0'0'50,"0"0"3,7-5-6,-1 2-9,1 0-8,0-4-25,-2-6-5,5-2 0,0-7 0,4-4 0,3-9 0,4-9 0,3-8 0,5-10 0,6-8 0,5-5 0,3-4 0,3-1 0,1 2 0,0 1 0,-2 4 0,-2 5 0,-4 8 0,-4 5 0,-4 9 0,-6 6 0,-3 6 0,-5 7 0,-4 9 0,-3 5 0,-3 4 0,0 1 0,-7 8 0,0 0-34,-1 11-30,-3 1 5,-4-1-2</inkml:trace>
  <inkml:trace contextRef="#ctx0" brushRef="#br1" timeOffset="50959.9148">4303 8079 15,'0'0'31,"3"-7"-2,0-1-2,-3 8-5,0 0-4,8-5-2,-1 4-1,-1 2-3,3 4 1,0 3-3,1 5-1,0 2 0,2 6 1,-1 3 2,-2 5-5,-1 2-7,1 4 0,-4 3 0,1 2 0,-6 5 0,0 2 0,-2 3 0,-5 3 0,-3-1 0,-3 2 0,-5-1 0,-2 0 0,-3-4 0,-2-3 0,-1-3 0,0-5 0,-1-4 0,3-4 0,1-7 0,2-8 0,3-8 0,3-8 0,3-7 0,1-8 0,2-7 0,1-6 0,4-2 0,1 0 0,2 3 0,3 2 0,2 3 0,2 4 0,3 5 0,1 6 0,2 3 0,3 6 0,1 5 0,2 5 0,0 3 0,2 6 0,-1 3 0,0 2 0,-1 3 0,0 1 0,-3-3 0,-1 0 0,-1-3 0,-3-3 0,-1-1 0,0-2 0,-3-3 0,0-3 0,1 0 0,-3-3 0,0-1-58,5-10-3,0-4-1</inkml:trace>
  <inkml:trace contextRef="#ctx0" brushRef="#br1" timeOffset="52716.0152">14540 7135 24,'-1'-10'44,"-2"0"2,3 10-11,0 0-5,0 0-8,0 0-5,-1 10-6,-1 3-1,1 5-1,0 4-2,2 7-7,-1 4 0,1 3 0,0 1 0,0 2 0,-1-4 0,2-1 0,0-4 0,-1-3 0,1-3 0,0-4 0,0-3 0,0-7 0,-1 1-36,-1-11-20,7-3 5,-1-6-4</inkml:trace>
  <inkml:trace contextRef="#ctx0" brushRef="#br1" timeOffset="53017.0324">14737 7085 19,'9'-4'43,"-9"4"3,0 13 0,-1 1-18,-1 6-9,-1 3-2,0 7-2,-1 4-3,1 3-2,-2 2-10,2 3 0,0-3 0,0-2 0,2-2 0,-1-5 0,1-4 0,-1-5 0,2-4 0,0-6-30,-2 1-21,2-12-1,0-12-1,2-3 0</inkml:trace>
  <inkml:trace contextRef="#ctx0" brushRef="#br1" timeOffset="54467.1154">14603 6383 27,'0'0'31,"0"0"-1,0 0-4,0 0-4,0 0-4,-7 1-1,-1 3-4,0 2 0,-1 3-1,-2 2 0,-1 5-3,-1 4 0,0 5 0,0 1-2,1 5-7,2 1 0,3 3 0,3 0 0,3-2 0,5-2 0,4-3 0,4-2 0,6-4 0,3-6 0,4-5 0,3-5 0,3-5 0,-1-5 0,2-6 0,-1-7 0,-3-7 0,-2-3 0,-4-6 0,-6-3 0,-4-4 0,-6-1 0,-5 0 0,-6 3 0,-4 5 0,-3 3 0,-4 5 0,-1 4 0,0 7 0,0 7 0,-1 5 0,4 7-7,3 5-49,3 5-1,3 4 0,2 4 2</inkml:trace>
  <inkml:trace contextRef="#ctx0" brushRef="#br1" timeOffset="55353.166">14688 7750 20,'1'8'40,"0"-1"-1,-1-7-7,0 0-6,0 0-2,0 0-5,5 10-1,2 4-1,-1-1-3,3 4-8,0 1-6,4 4 0,1 1 0,2 4 0,5 0 0,1 1 0,3 2 0,0 0 0,1-3 0,0-2 0,-1-2 0,-1-2 0,-2-2 0,-3-3 0,-5-5 0,1-2 0,-5 0 0,-1-2 0,-2-1 0,-7-6 0,0 0 0,0 0 0,0 0 0,0 0 0,0 0 0,0 0 0,0 0 0,0 0-34,0 0-27,0 0 3,0 0 1</inkml:trace>
  <inkml:trace contextRef="#ctx0" brushRef="#br1" timeOffset="56031.2048">15163 8533 21,'-2'-7'44,"0"-1"2,-4 13-5,-2 0-9,-2 4-7,-3 2-5,1 5-4,-3 4-6,1 7-10,-2 1 0,3 5 0,-1 1 0,5 3 0,3 0 0,3-1 0,6-3 0,5-2 0,6-2 0,6-6 0,5-2 0,4-7 0,1-5 0,1-5 0,-2-7 0,-1-5 0,-5-7 0,-2-6 0,-6-6 0,-6-7 0,-4-3 0,-6-5 0,-5-2 0,-4-1 0,-3 5 0,-4 3 0,-2 4 0,1 5 0,1 5 0,2 5 0,5 11 0,2 6-23,-2-1-36,10 2 0,11 12 0</inkml:trace>
  <inkml:trace contextRef="#ctx0" brushRef="#br1" timeOffset="56601.2374">15562 8447 24,'0'0'34,"0"0"-3,0 0-8,0 0-5,6 6-3,1-3-3,0-2-1,3-1 0,1-1-3,3 0-2,0 0-2,1 1 0,1 0-2,0 0-1,-1-1 0,-2 0-1,0 2-2,-2-1-5,-3-1-11,1 2-27,-1-1 1,-8 0-1,0 0 1</inkml:trace>
  <inkml:trace contextRef="#ctx0" brushRef="#br1" timeOffset="57309.2779">15676 8220 12,'-11'-4'33,"2"5"-7,-4 1-3,2 3-5,-2 3-3,-1 1-1,1 1-3,-1-1 0,1 3-1,-1-1-2,1 0-1,1 0 0,1 1-2,0 0-1,1 1 0,1 2 0,0 0-1,1 0 0,1 2 0,1 1 0,1 1 0,2-1 0,0 0-2,3 1 1,2-1 0,1 1 0,3-1 0,1-1 0,2 0 0,1 1 0,4-1 1,0-1 0,1 0 1,2-4-4,4 0 0,0-1 0,3-1 0,1-2 0,1-2 0,1 0 0,1-4 0,1-1 0,-2-3 0,-3-5 0,1-1 0,-4-1 0,0-3 0,-4-3 0,-2-3 0,-2-3 0,-3-3 0,-2 0 0,-3-5 0,-2-3 0,-3-1 0,0-2 0,-4 2 0,-1 1 0,-1 2 0,-2 3 0,0 5 0,-1 4 0,-1 5 0,2 5-27,1 5-27,0 4-2,-1 0 2,8-1 1</inkml:trace>
  <inkml:trace contextRef="#ctx0" brushRef="#br1" timeOffset="58167.327">16134 8470 15,'0'0'41,"0"0"3,3 9-3,-3 4-16,0 5-7,-1 4-5,2 6-1,-1 5 0,3 5-2,-1 2-1,1 5-1,-1-2-1,0-1-7,-1-3 0,1-4 0,-1-7 0,0-4 0,-1-5 0,1-7 0,-1 0 0,0-12 0,2-9 0,0-6 0,0-7 0,0-7 0,1-9 0,0-9 0,1-6 0,1-4 0,0 1 0,-2 3 0,0 6 0,1 8 0,0 8 0,-2 10 0,1 9 0,-1-1 0,3 24 0,1 6 0,2 8 0,1 6 0,2 6 0,2 7 0,1 6 0,2 4 0,-1 0 0,2-2 0,1-5 0,-2-4 0,2-7 0,-4-5 0,1-10 0,-2-9 0,-1-8 0,-1-7 0,-1-9 0,-1-10 0,-2-10 0,1-9 0,-2-10 0,-3-5 0,0-4 0,-3-3 0,0 4 0,-3 7 0,1 7 0,-2 8 0,1 12 0,-1 7 0,4 10 0,-1 0-46,5 16-12,3 0 1,2 3-1</inkml:trace>
  <inkml:trace contextRef="#ctx0" brushRef="#br1" timeOffset="58407.3407">16648 8436 83,'7'10'50,"-3"4"3,-1 2-14,1 9-25,-1 3-5,1 7-2,-1 4-7,2 3 0,-1 1 0,1 1 0,-2-3 0,0-5-3,0-2-22,-1-6-25,-3-9-5,1-6 1,-1-1 1</inkml:trace>
  <inkml:trace contextRef="#ctx0" brushRef="#br1" timeOffset="58782.3622">16682 8806 59,'1'-15'52,"0"2"-1,5 4-1,0 3-24,4-2-13,2-1-9,4 0-4,3-2-4,1 0-5,1-4-6,-1-2-12,-1-7-15,-3-3-1,-2-3 4,-2-2 11,-5-1 13,-2 3 9,-1 0 12,-4 5 12,2 8 17,-2 7 5,-2 0-4,2 10-7,0 17-8,-3 1-6,2 7-3,0 3-1,1 5-6,0 3-5,2 3 0,-1 3 0,0 1 0,-1 0 0,1-3 0,-1-2 0,0-4 0,0-3 0,0-6 0,0-5-25,6-6-28,-2 1-2,-4-15 2,7-11-1</inkml:trace>
  <inkml:trace contextRef="#ctx0" brushRef="#br1" timeOffset="59197.3859">16985 8756 36,'0'0'49,"0"0"0,0 8 1,0 3-25,2 3-10,0 0-4,2 3-4,2 1-2,1-1-2,2-3-1,2-3-3,2-4-2,-1-6-3,3-3-6,0-8-7,1-3 0,-3-5 1,2 0 3,-4-1 8,-1 2 3,-2 3 6,-2 2 9,0-1 9,-6 13 0,0 11 1,-3 1-4,1 6-3,-1 3-12,2 6-2,-1 2 0,1 5 0,0 1 0,1 1 0,1-2 0,0-3 0,0-5 0,0-5 0,0-4 0,1-1 0,-2-16-48,0-12-10,0-7 1,1-8 1</inkml:trace>
  <inkml:trace contextRef="#ctx0" brushRef="#br1" timeOffset="59513.404">17316 8162 56,'0'0'47,"2"8"1,0 2-17,-1 1-11,1 4-5,0 2-3,1 3-2,0 1-2,0 1-3,-1-1-2,0 0-3,-2-1-4,0-4-10,-2-3-28,0-1-8,0-1-1,2-11 0</inkml:trace>
  <inkml:trace contextRef="#ctx0" brushRef="#br1" timeOffset="59738.4169">17156 8280 33,'0'0'43,"0"0"-1,0 0 2,11-1-25,1 0-10,1 0-5,2 1-2,1 0-3,1 1-6,-1-1-10,0 0-13,1 1-13,-4-4 0,2 1 0</inkml:trace>
  <inkml:trace contextRef="#ctx0" brushRef="#br1" timeOffset="60603.4663">17289 7963 32,'-7'-1'30,"-3"0"-1,2 2-6,-1 1-3,-1 0-3,0 2-1,-3-1-1,0 3-3,-2 0-1,0 2-2,0 1-2,0 2 0,2 4-2,-1 0-1,0 1 1,2 1-2,-3 2 0,3 1 2,0 0-3,1 2-2,0-1 0,3 1 0,1 2 0,1 1 0,1-3 0,4 2 0,1 0 0,1 0 0,4-1 0,1 1 0,3-3 0,1 0 0,2-1 0,3 0 0,0 1 0,2-3 0,1-1 0,-1-1 0,3 1 0,1-2 0,-2-3 0,1-2 0,0-4 0,2-2 0,-1 0 0,2-4 0,-1-2 0,1-4 0,0-1 0,0-3 0,0-4 0,0-3 0,-3-6 0,1-4 0,-2-4 0,-2-1 0,-3-3 0,-3-3 0,-1-1 0,-4 0 0,-4 1 0,-4 0 0,-3 0 0,-2 1 0,-4 3 0,-2 4 0,-1 2 0,-2 3 0,0 5 0,0 5 0,1 6 0,0 5 0,3 5 0,-2 2 0,5 7 0,1 4-44,-1 2-16,2 1 1,-1-1 1</inkml:trace>
  <inkml:trace contextRef="#ctx0" brushRef="#br1" timeOffset="60911.484">17215 8267 19,'7'6'30,"1"-3"-3,2 0-2,1-1-5,0 1-5,1-2-4,-1-1-6,0-2-9,-2 0-20,2 2-14,-4-5-1,0 2 1</inkml:trace>
  <inkml:trace contextRef="#ctx0" brushRef="#br1" timeOffset="61573.5218">18619 8242 0,'0'0'40,"0"0"5,3 14 0,-1-2-19,0-1-6,1 3-7,-1 2-1,0 1-3,1 1-3,0 0-1,0 1-4,-1-1 0,0-2-6,-2-2-7,0-4-21,1-1-14,-1 0-1,0-9 1</inkml:trace>
  <inkml:trace contextRef="#ctx0" brushRef="#br1" timeOffset="61761.5326">18593 8314 28,'0'0'43,"0"0"1,0 0 2,0 0-20,0 0-13,9 0-7,3 1-4,2 1-14,5 1-33,0-3 0,3 2-1,1-2-1</inkml:trace>
  <inkml:trace contextRef="#ctx0" brushRef="#br1" timeOffset="62776.5906">19819 8270 31,'0'0'44,"6"1"2,0-1 4,-9 10-24,1 6-8,-2 4-5,1 8-2,-3 3 0,1 6-6,-1 2-5,0 1 0,-2-4 0,2-3 0,0-4 0,1-6 0,2-6 0,1-5 0,-2-1 0,4-11 0,1-15 0,1-7 0,0-7 0,2-8 0,2-8 0,2-9 0,1-6 0,1-3 0,2 0 0,0 0 0,0 2 0,2 4 0,1 4 0,1 3 0,1 7 0,1 4 0,2 3 0,0 6 0,1 6 0,0 5 0,-2 5 0,-1 7 0,1 5 0,0 7 0,-3 10 0,1 6 0,-2 7 0,0 8 0,0 6 0,-3 6 0,0 3 0,-1 5 0,-3-1 0,0-1 0,-2-4 0,-2 0 0,-2-1 0,0-2 0,-1-4 0,-1-2 0,-1-1 0,-1-5 0,2-4 0,-4-6 0,3-5 0,-1-9 0,-1 0-55,3-11-7,-6-15 2,0-5 2</inkml:trace>
  <inkml:trace contextRef="#ctx0" brushRef="#br1" timeOffset="63017.6044">19946 8323 71,'-16'0'53,"5"1"2,5-2-4,-2 0-29,16 5-19,4 1-3,5-1 0,6 0 0,4 1 0,2-1 0,4 1 0,-1 1 0,0-2 0,-3-1 0,0 1 0,-5-3-4,-2-2-52,0 1 0,-3-4-2,1-1 3</inkml:trace>
  <inkml:trace contextRef="#ctx0" brushRef="#br1" timeOffset="63604.638">20628 8222 47,'0'0'53,"-11"-9"1,-3 3 1,-3 2-22,-2 8-20,-4 5-13,1 7 0,-1 4 0,2 6 0,2 4 0,4 1 0,5 0 0,6-1 0,6-4 0,5-4 0,4-6 0,4-6 0,4-3 0,1-9 0,1-6 0,0-5 0,0-2 0,-1-2 0,-4 1 0,-1 0 0,-4 1 0,-3 5 0,-1-1 0,-6 22 0,-1 7 0,-1 7 0,-2 8 0,1 10 0,-1 5 0,0 7 0,-1 3 0,-2 1 0,0-3 0,-2-3 0,-3-3 0,0-6 0,-2-5 0,-2-7 0,-2-8 0,0-6 0,-2-7 0,-1-7 0,1-10 0,0-5 0,2-6 0,3-5 0,3-4 0,5-4 0,5 2 0,5 0 0,6 3 0,2 4 0,7 3 0,4 2 0,5 4 0,4 4-64,3 1 1,1 2 0</inkml:trace>
  <inkml:trace contextRef="#ctx0" brushRef="#br1" timeOffset="63964.6586">21092 8363 48,'0'0'49,"-4"9"1,-4 1-14,-2 0-11,-1 5-3,-5 0-3,0 7-13,-3 2-6,1 5 0,-2 3 0,2 4 0,3 0 0,1 1 0,5 0 0,4-1 0,3 0 0,4-4 0,2-5 0,4-4 0,2-1 0,2-7 0,2-5-40,1-7-21,3-9 3,0-6 1</inkml:trace>
  <inkml:trace contextRef="#ctx0" brushRef="#br1" timeOffset="64333.6797">21250 8481 78,'-2'-9'55,"-10"8"0,-1 2 0,-1 4-43,-3 4-12,-1 3 0,1 3 0,2 2 0,2 3 0,5 4 0,4-2 0,6 1 0,5 0 0,5-1 0,2-1 0,2-2 0,3 0 0,-2-3 0,0 1 0,-3-2 0,-3-3 0,-2 2 0,-4 0 0,-2 0 0,-3-2 0,-3 0 0,-2 0 0,-4 0 0,1-2 0,-3-5 0,-1 0 0,0-4-6,-1-9-55,2-7-2,4-10 2</inkml:trace>
  <inkml:trace contextRef="#ctx0" brushRef="#br1" timeOffset="64589.6943">21318 8451 93,'18'5'55,"1"8"1,-1 6-12,-3 2-37,4 7-7,-2 1 0,-1 4 0,-4 4 0,-2 3 0,-4 0 0,-4-2 0,-4-2 0,-5-1 0,-3-2 0,-3-3 0,-2-4 0,-2-7 0,4-1 0,0-8-23,2-8-38,5-7-1,3-11 1</inkml:trace>
  <inkml:trace contextRef="#ctx0" brushRef="#br1" timeOffset="64980.7167">22237 7739 23,'2'11'46,"-2"0"3,3 0-1,2 4-26,-1-2-3,4 4-4,-1 1-4,1 1-5,0-2-3,1-3-7,0 0-12,-2-1-30,0-8-5,1-4 0,-3-10 2</inkml:trace>
  <inkml:trace contextRef="#ctx0" brushRef="#br1" timeOffset="65175.7279">22370 7685 39,'0'0'48,"8"10"-1,3 1 3,-2 2-31,-1 0-6,2 2-4,1 2-12,-1 1-30,-1-4-14,5 0-2,-5-5-1</inkml:trace>
  <inkml:trace contextRef="#ctx0" brushRef="#br1" timeOffset="65363.7386">22615 7730 88,'6'4'51,"-3"5"3,-2 3-8,-1 0-34,4 2-8,3 3-4,2-1-16,-2-1-35,3 3-2,1-4 0,2-1 1</inkml:trace>
  <inkml:trace contextRef="#ctx0" brushRef="#br1" timeOffset="65987.7743">22980 8050 92,'-9'-8'54,"-7"1"2,-6 1-3,-3 7-53,-4 3 0,-2 6 0,-2 2 0,-1 5 0,3 3 0,5 4 0,8 2 0,5 0 0,10-1 0,7 0 0,7-1 0,7 0 0,5-2 0,2-1 0,2 0 0,1 1 0,-1 3 0,-3 2 0,2 1 0,-5 2 0,-2 3 0,-4 0 0,-6-1 0,-5 0 0,-4-1 0,-2-2 0,-8 0 0,-5-4 0,-3-2 0,-7-4 0,0-4 0,-4-4 0,-2-5 0,-3-5 0,2-5 0,3-5 0,3-3 0,7-8 0,9-1 0,7-6 0,10-2-64,10-5-3,9-3 3</inkml:trace>
  <inkml:trace contextRef="#ctx0" brushRef="#br1" timeOffset="66184.7856">23100 8385 78,'19'8'58,"-4"3"1,-7 1 1,-10 2-60,4 6 0,-5 6 0,0 5 0,-2 1 0,1 1 0,6 1 0,3-3 0,5-2 0,0-6-27,1-11-31,-1 0-2,8-25 0</inkml:trace>
  <inkml:trace contextRef="#ctx0" brushRef="#br1" timeOffset="66416.7988">23283 8046 131,'0'-26'59,"0"26"-2,0 0-49,7 26-8,-3 3 0,3 4 0,0 8 0,-1 4 0,4 5 0,-3 7 0,1 1 0,0 1 0,0-2 0,3-1 0,1-8 0,5-6-16,-1-6-45,4-9-2,-3-12 2</inkml:trace>
  <inkml:trace contextRef="#ctx0" brushRef="#br1" timeOffset="66739.8173">23571 8397 141,'0'0'59,"0"0"-4,0 0-55,-5 22 0,4 2 0,2 4 0,0 6 0,2 0 0,2 1 0,9-2 0,2-3 0,4-6 0,2-7 0,-2 0 0,-20-17 0,0 0 0,13-24 0,-3-8 0,-6-5 0,-1-5 0,-1-2 0,5-2 0,-2 5 0,-2 4 0,-3 5 0,0 10 0,-2-1 0,2 23 0,0 0-53,0 0-10,25 1 3,1 1 2</inkml:trace>
  <inkml:trace contextRef="#ctx0" brushRef="#br1" timeOffset="67386.8543">23960 8350 120,'0'0'59,"0"0"2,0 0-46,-25-16-15,0 9 0,3 6 0,2 5 0,-4 4 0,7 4 0,-1-1 0,18-11 0,4 30 0,6-7 0,-1 0 0,14-10 0,0 0 0,-3-3 0,-1-2 0,-1-1 0,-18-7 0,0 0 0,0 0 0,0 0 0,13 21 0,-1-1 0,-12-20 0,-18 26 0,0-5 0,1 0 0,17-21 0,2 23 0,-1 0 0,-1-23 0,25 8 0,-4-9 0,4-3-6,-2-9-13,-1-2 1,-6-4 6,0-1 7,-16 20 5,16-25 5,-1-1 7,-15 26 6,0 0 0,0 0-11,0 0-7,17 22 0,-11 3 0,-1 0 0,-3 2 0,-2 2 0,2-2 0,-2-5 0,-1 1 0,1-23 0,0 0 0,0 0 0,0 0 0,0 0 0,2-30 0,-1-2 0,-4-6 0,4-3 0,4-1 0,0 2 0,7 2 0,4 6 0,1 7 0,7 6 0,2 7 0,1 10 0,0 5-29,0 6-33,-8 5 0,1 0 1</inkml:trace>
  <inkml:trace contextRef="#ctx0" brushRef="#br1" timeOffset="68152.8981">22616 9611 81,'9'14'55,"-3"5"0,-5 4 1,3 8-48,-2 2-8,0 6 0,-1 5 0,0 0 0,2-3 0,-2-4 0,3-6 0,-1-7 0,1-9 0,0-1 0,1-26 0,2-9 0,-3-8 0,1-11 0,0-10 0,-2-7 0,3-2 0,-3 1 0,1 4 0,1 7 0,-1 5 0,0 14 0,-2 11 0,0 0 0,4 32 0,1 10 0,2 9 0,-1 10 0,2 9 0,1 2 0,1 1 0,-2-1 0,-3-4 0,0-9 0,-2-9 0,0-10 0,0-10 0,2-13 0,0-11 0,2-10 0,2-13 0,4-10 0,2-10 0,3-3 0,-1-2 0,0 5 0,-2 4 0,-1 7 0,0 14 0,-1 13 0,-1 13 0,0 11 0,3 10 0,-4 9 0,3 7 0,1 9 0,-5 2 0,-1 2 0,-3 1 0,-4-3 0,3 0 0,-1-7 0,-1-9-60,2-12-5,1-12 1</inkml:trace>
  <inkml:trace contextRef="#ctx0" brushRef="#br1" timeOffset="68349.9094">23248 9775 136,'10'-20'58,"-10"20"1,0 0-57,0 0-2,5 22 0,-2-1 0,3 2 0,-3 4 0,2 1 0,4 1 0,-1-5 0,-1-1-51,-7-23-8,20 13 0,-1 0 0</inkml:trace>
  <inkml:trace contextRef="#ctx0" brushRef="#br1" timeOffset="69581.9799">23459 9771 112,'0'0'55,"0"0"5,0 0-32,6 21-28,-2 3 0,0 3 0,-2 1 0,0 1 0,-1-2 0,4-4 0,0-1 0,-5-22 0,0 0 0,0 0 0,0 0 0,0 0 0,-3-35 0,2-3 0,0-4 0,2 1 0,0 0 0,5 5 0,1 3 0,3 6 0,1 5 0,-1-1 0,-10 23-3,17 8-19,1-2 1,-18-6 3,19 28 7,1 0 7,-5 3 11,1-1 7,0 4 2,-7-3 4,3 1-1,-12-2-16,2-2-3,-6-4 0,-1-1 0,5-23 0,0 0 0,0 0 0,0 0 0,0 0 0,0 0 0,6-24 0,2-9 0,-8-6 0,0-5 0,-6-1 0,5-1 0,6 6 0,-5 6 0,7 4 0,1 7 0,1-1 0,13 17 0,3 6-4,-2 2-29,3 4 0,3 3 1,0 6 3,-5 1 12,1 0 13,-5 3 14,-1-1 14,-19-17 6,0 25 3,-4-2 0,-13-4-11,0 2-22,-7 0 0,-1 3 0,5-3 0,3 0 0,7 1 0,0 1 0,2-1 0,8-22 0,23 16 0,3-9 0,-8-4 0,1-9 0,2-8 0,-1-10 0,-3-7 0,-6-3 0,-1-2 0,-5-1 0,-1 5 0,-3 2 0,-6 9-17,0 0-3,5 21-1,0 0 6,-5 24 9,5 4 7,4 2 10,2 4 3,2 1 3,3 2 0,-4-5 2,0 0-19,-8-3 0,4-4 0,-2-1 0,-1-24 0,0 0 0,0 0 0,0 0 0,0 0 0,2-20 0,-3-8 0,1-6 0,2-10 0,-1-5 0,0-2 0,-1 2 0,5 2 0,0 5 0,6 6 0,4 6 0,-1 9 0,0-1 0,3 23 0,1 5 0,0 0 0,-18-6 0,25 31 0,-8-4 0,3-1 0,-8-2 0,-3 0 0,-4-4 0,1 0 0,-6-20 0,-26 24 0,0-4 0,-4-1 0,4 0 0,1-1 0,4-1 0,-3 0 0,24-17 0,-5 24 0,0 1 0,5-25 0,18 18 0,-1 0 0,2-12 0,5-4 0,0-1 0,4-6 0,1-9-49,1-11-18,-1-12 2</inkml:trace>
  <inkml:trace contextRef="#ctx0" brushRef="#br1" timeOffset="69815.9933">24487 9195 103,'0'0'57,"0"0"1,0 0-21,0 0-37,0 0 0,-7 25 0,1 0 0,-3-1 0,-3 1 0,7-1 0,0-2 0,2-1 0,0 0-6,3-21-52,0 0-2,0 0 1,0 0 1</inkml:trace>
  <inkml:trace contextRef="#ctx0" brushRef="#br1" timeOffset="70021.005">24601 9183 66,'0'0'57,"0"0"2,-7 22-2,-1 0-41,-2 1-16,-3 2 0,3 3 0,1 2 0,2 0 0,3 0 0,-1-1 0,-2-1 0,1-3-6,2-3-53,0 0-2,4-22-2</inkml:trace>
  <inkml:trace contextRef="#ctx0" brushRef="#br1" timeOffset="118937.8029">1260 11476 16,'0'0'38,"0"0"4,0 0-14,2 29-4,1-4 2,3 2-7,0 3-1,3 5-2,-1 6-3,2 5-2,-1 4-7,1 3-4,-1 0 0,0-1 0,-2-5 0,0-4 0,1-8 0,-4-8 0,1-1-22,-5-26-25,0 0-5,0 0 0,7-32 0</inkml:trace>
  <inkml:trace contextRef="#ctx0" brushRef="#br1" timeOffset="119523.8364">1317 11354 30,'-1'-46'45,"-1"1"2,4 6 2,3 5-23,2 1-3,7 5-5,4 1-1,6 4-17,5 2 0,4 7 0,4 8 0,3 8 0,1 6 0,2 9 0,-3 5 0,-2 7 0,-6 5 0,-4 2 0,-9 3 0,-9 2 0,-8 2 0,-11 0 0,-8 2 0,-7-2 0,-8-4 0,-3-1 0,-3-6 0,4-7 0,5-7 0,3-7 0,6-8 0,1-1 0,19-2 0,0 0 0,29-21 0,2 6 0,3 3 0,5 4 0,5 6 0,2 4 0,1 6 0,0 8 0,-2 8 0,-4 8 0,-4 5 0,-6 3 0,-11 3 0,-6 3 0,-12-1 0,-9 0 0,-13-3 0,-10-2 0,-11-3 0,-6 0 0,-9-4 0,-3-6 0,0-4 0,1-7 0,6-6 0,6-7 0,9-5 0,8-12 0,11-1 0,12-6-31,10-5-32,10 0 1,9-1 0</inkml:trace>
  <inkml:trace contextRef="#ctx0" brushRef="#br1" timeOffset="120042.8661">2451 11496 66,'-16'-11'45,"0"6"4,-3 3 0,-2 3-31,-1 6-4,-2 6-4,2 6-6,0 3-4,3 5 0,2-2 0,5 1 0,5-2 0,9-1 0,-2-1 0,19-10 0,4-2 0,3-4 0,3 0 0,-2-2 0,1-2 0,-6-2 0,-5-3 0,-6 2 0,2 0 0,-20 4 0,-6 3 0,-3 4 0,-4 4 0,-2 5 0,-3 5 0,1 4 0,2-1 0,4 2 0,6 0 0,6 0 0,6-3 0,5-4 0,7-2 0,5-6 0,6-2-46,3-8-12,2-7 1,1-3 0</inkml:trace>
  <inkml:trace contextRef="#ctx0" brushRef="#br1" timeOffset="120462.8901">2635 12028 112,'0'0'54,"-8"-4"5,4-8-29,3-3-30,0-8 0,6-6 0,0-7 0,4-3 0,2-2 0,2 0 0,0 2 0,2 6 0,-2 9 0,1 12 0,0 11 0,0 11 0,1 11 0,0 9 0,-1 5 0,1 2 0,0 1 0,2-3 0,-1-1 0,-1-6 0,0-5 0,-1-9 0,0-8 0,0-8 0,-2-9 0,-3-9 0,-2-11 0,-1-9 0,-1-6 0,-4-3 0,0 4 0,-3 0 0,-2 7-48,4 6-12,0 8 1,4 10 1</inkml:trace>
  <inkml:trace contextRef="#ctx0" brushRef="#br1" timeOffset="120749.9065">3439 11637 93,'-16'-3'53,"-4"1"1,-6 1 1,-5 2-55,1 5 0,-2 4 0,1 8 0,3 5 0,4 5 0,5 5 0,7 2 0,7 1 0,9 0 0,7-2 0,8-7 0,7-6 0,3-11 0,4-10-46,0-7-11,0-12 3,-4-8-2</inkml:trace>
  <inkml:trace contextRef="#ctx0" brushRef="#br1" timeOffset="120981.9198">3361 11146 69,'-5'-9'49,"5"36"-1,1 7 4,2 8-33,4 11-6,2 5-8,5 7-5,0 2 0,3 2 0,2 0 0,-1-1 0,2-3 0,-5-7 0,1-6 0,-2-9-28,-3-12-25,-1-10-2,-3-12 3</inkml:trace>
  <inkml:trace contextRef="#ctx0" brushRef="#br1" timeOffset="121188.9316">3595 11615 62,'4'-19'47,"-1"0"1,1 32 1,1 5-18,0 6-21,1 3-2,2 6-8,0 2 0,3 3 0,2-2-7,2 0-41,1-4-5,4-4 0,0-10 2</inkml:trace>
  <inkml:trace contextRef="#ctx0" brushRef="#br1" timeOffset="121403.9439">4078 11526 100,'-12'0'54,"-6"4"-2,-4 6-3,-2 8-49,-1 6 0,3 8 0,2 4 0,8 5 0,7 2 0,10-1 0,10 0 0,8-6 0,10-7 0,5-9-17,2-9-39,2-12-1,-1-13 0</inkml:trace>
  <inkml:trace contextRef="#ctx0" brushRef="#br1" timeOffset="121645.9578">4269 11105 78,'-5'-21'49,"2"46"3,0 6 0,3 9-35,-4 7-10,4 12-7,1 3 0,3 6 0,1 1 0,5 3 0,1-2 0,3-4 0,2-3 0,-1-10 0,3-5 0,-4-10-36,-1-12-19,-7-12 0,4-1 0</inkml:trace>
  <inkml:trace contextRef="#ctx0" brushRef="#br1" timeOffset="121856.9698">4201 11632 115,'-21'-25'52,"4"1"-1,10 6-14,7 3-37,7 4 0,7-1-3,11 1-27,6 1-14,7-2-9,6 2 2,2-1 1</inkml:trace>
  <inkml:trace contextRef="#ctx0" brushRef="#br1" timeOffset="122073.9822">4586 11433 99,'8'1'53,"-16"6"-2,-6 1-9,2 3-32,-3-4-10,3 2 0,3-2 0,5 2 0,8 2 0,6 0 0,7 1 0,4 6 0,5 3 0,3 4 0,0 2 0,-3 2 0,-5 0 0,-4 2 0,-8 3 0,-8-3 0,-6 1 0,-7-3 0,-5-1 0,-4-4 0,2-1 0,-2-6-19,3-6-42,5-10-2,7-11 2</inkml:trace>
  <inkml:trace contextRef="#ctx0" brushRef="#br1" timeOffset="122524.008">5359 10776 109,'0'0'51,"0"19"3,0 11-13,-1 7-41,1 15 0,-2 10 0,0 16 0,-1 8 0,-2 12 0,-1 10 0,-3 3 0,-1 4 0,0 0 0,-1-1 0,-1-8 0,1-6 0,0-11 0,3-15 0,0-12 0,4-12 0,0-18 0,3-15-14,-2 0-47,10-37-1,3-16-1</inkml:trace>
  <inkml:trace contextRef="#ctx0" brushRef="#br1" timeOffset="122968.0334">5630 11339 92,'12'11'55,"-5"11"2,-3 11-6,-4 10-51,1 12 0,-1 6 0,0 4 0,1 0 0,2-2 0,-1-6 0,-1-5 0,3-13 0,-2-9 0,0-12 0,-1 1 0,-1-31 0,-2-12 0,-1-11 0,-2-17 0,-2-12 0,-2-15 0,0-6 0,0-5 0,1-1 0,2 7 0,2 8 0,4 11 0,5 12 0,6 14 0,3 6 0,11 8 0,6 2 0,8 2 0,6 3 0,7 2 0,3 1 0,1 1 0,-2 4 0,-5 1 0,-5 7 0,-9 1-4,-11 2-54,-8 2-1,-1-1 1</inkml:trace>
  <inkml:trace contextRef="#ctx0" brushRef="#br1" timeOffset="123187.0459">5634 11435 85,'-5'18'51,"9"-6"3,10-5-4,5-5-35,9-6-15,6-4 0,8-2 0,3-2-19,3-3-32,3 0-2,-1-2 0,0 3 1</inkml:trace>
  <inkml:trace contextRef="#ctx0" brushRef="#br1" timeOffset="123547.0665">6172 11402 123,'-27'17'56,"-2"0"-1,-2 4-34,-1-5-21,4 0 0,4 0 0,6-2 0,8 1 0,9-2 0,12-1 0,6-4 0,9 0 0,4-3 0,3-2 0,-1-2 0,-3-3 0,-5-1 0,-6 0 0,-9 4 0,0 0 0,-20 11 0,-8 5 0,-1 5 0,-3 6 0,-2 5 0,0 2 0,3 4 0,4-2 0,5-1 0,9-1 0,7-5 0,8-3 0,5-8 0,10-7-13,5-6-44,4-14-1,3-8-1</inkml:trace>
  <inkml:trace contextRef="#ctx0" brushRef="#br1" timeOffset="124021.0936">6476 11018 62,'0'-8'53,"-1"27"-3,-1 6 4,2 2-30,2 12-12,-1 8-12,4 10 0,-2 4 0,3 3 0,0 1 0,0-1 0,0-1 0,0-7 0,-2-7 0,-2-8 0,1-8 0,-1-7 0,-1-15 0,0-1 0,-1-29 0,5-9 0,0-3 0,1-5 0,2-2 0,3-1 0,0 4 0,1 6 0,1 9 0,3 11 0,2 8 0,0 10 0,2 11 0,0 10 0,-1 8 0,0 6 0,-1 3 0,-2 2 0,-3 0 0,-1-3 0,-2-6 0,-3-10 0,1-5 0,0-10-27,-1 0-34,-4-33 0,-3-12 0</inkml:trace>
  <inkml:trace contextRef="#ctx0" brushRef="#br1" timeOffset="124243.1063">6840 11135 69,'7'2'54,"2"13"3,-3 15-1,0 7-37,2 15-19,0 5 0,1 7 0,1 3 0,-1 4 0,-1-1 0,0-5 0,0-2 0,-3-9 0,2-8-12,0-10-46,0-12-2,-1-12 1</inkml:trace>
  <inkml:trace contextRef="#ctx0" brushRef="#br1" timeOffset="124713.1332">7074 11552 112,'5'23'54,"-3"6"6,-1 6-31,-1 6-29,-2 2 0,1 5 0,0-4 0,3-2 0,1-6 0,2-7 0,4-6 0,1-9 0,4-7 0,1-14 0,1-8 0,0-12 0,-1-12 0,1-8 0,-1-4 0,-2-2 0,-1 3 0,-3 8 0,-1 10 0,0 14 0,-1-1 0,-3 41 0,-1 6 0,1 8 0,1 5 0,2 5 0,3 1 0,4-3 0,2-2 0,4-8 0,1-7 0,3-9 0,-2-8 0,0-10 0,-3-13 0,-4-11 0,-3-12 0,-4-7 0,-3-4 0,-3-3 0,-1 1 0,-2 3 0,1 9 0,2 7-56,1 7-6,5 6 3,3 2 2</inkml:trace>
  <inkml:trace contextRef="#ctx0" brushRef="#br1" timeOffset="125073.1538">7739 11489 105,'10'0'58,"-22"5"0,-7-1-24,-5 6-34,-5 2 0,-1 6 0,-1 4 0,3 4 0,3 3 0,7 2 0,8 0 0,9 0 0,7-2 0,6-2 0,9-1 0,5 0 0,5 1 0,2 2 0,3 3 0,-2 6 0,-3 6 0,-3 3 0,-7 2 0,-5 2 0,-8-4 0,-7-2 0,-8-6 0,-7-6 0,-7-7 0,-5-9 0,-6-6 0,-2-10 0,-3-7 0,1-11 0,5-11 0,8-13 0,9-12-64,10-13 0,12-10 0</inkml:trace>
  <inkml:trace contextRef="#ctx0" brushRef="#br1" timeOffset="125297.1666">7963 11514 88,'16'3'54,"-8"3"1,-4 4-3,-5-1-46,0-1-29,1-8-25,0 0-6,-6 7-1</inkml:trace>
  <inkml:trace contextRef="#ctx0" brushRef="#br1" timeOffset="125525.1796">8032 11784 103,'-4'18'47,"-2"-6"-8,2-2-39,3-1-43,0 0-3,1-9-6</inkml:trace>
  <inkml:trace contextRef="#ctx0" brushRef="#br1" timeOffset="125983.2058">8059 12307 81,'-7'18'54,"-2"-2"-1,-5-6 4,-4-6-47,-3 2-10,-5-5 0,-4 0 0,-8-5 0,-7-2 0,-9 0 0,-4 0 0,-11 2 0,-10 0 0,-8 3 0,-9 1 0,-8 2 0,-8 3 0,-9-1 0,-7 0 0,-7-3 0,-7 1 0,-4 0 0,-1 0 0,-7 1 0,-3 0 0,-2 2 0,-1 1 0,-5 0 0,-1 1 0,-4-3 0,-3 1 0,-1 0 0,-1 0 0,-1 1 0,-1 1 0,0 2 0,-1 1 0,1 2 0,0 3 0,-1 1 0,1 0 0,1 0 0,1 0 0,1-2 0,3 0 0,2 1 0,5-3 0,4-1 0,8-1 0,6-1 0,9 1 0,10-1 0,10 0 0,14-4 0,11 0 0,14 0 0,12 0 0,15-2 0,10-6 0,11 2 0,9-2 0,1 0-9,20 3-55,0 0-1,27-6 0</inkml:trace>
  <inkml:trace contextRef="#ctx0" brushRef="#br1" timeOffset="127652.3013">1158 16108 64,'0'0'51,"0"0"5,0 0-1,0 0-28,0 0-25,0 0-2,0 0 0,7-31 0,9-5 0,7-4 0,4-10 0,5-12 0,4-8 0,4-8 0,2-11 0,2-4 0,-1-3 0,-4-5 0,-1 4 0,-5 6 0,-4 11 0,-5 12 0,-4 14 0,-5 14 0,-5 10 0,1 0 0,-11 30 0,0 0 0,0 0 0,0 0 0,0 0 0,0 0 0,8-22 0,-1 0 0,-7 22 0,0 0 0,0 0 0,0 0 0,0 0 0,0 0 0,0 0 0,0 0 0,0 0 0,0 0 0,0 0 0,0 0 0,0 0 0,0 0 0,0 0 0,0 0 0,0 0 0,0 0 0,0 0 0,0 0 0,0 0 0,0 0 0,0 0 0,20-7 0,-4-1 0,-16 8 0,0 0 0,0 0 0,0 0 0,0 0 0,0 0 0,0 0 0,0 0 0,0 0 0,0 0 0,0 0 0,0 0 0,0 0 0,0 0 0,0 0 0,0 0 0,0 0 0,0 0 0,0 0 0,0 0 0,21-3 0,-3 9 0,-1 6 0,2 8 0,3 4 0,4 8 0,3 3 0,3 3 0,3 7 0,2 4 0,3 5 0,2 2 0,5 5 0,0 1 0,2-1 0,0 0 0,1-2 0,-3-3 0,-2-4 0,-3-6 0,-4-4 0,-5-5 0,-6-5 0,-3-6 0,-5-4 0,-3-6 0,-4-6 0,-2-1 0,-4-6 0,0-1 0,-6-2 0,0 0 0,0 0 0,0 0 0,0 0 0,0 0 0,0 0 0,0 0 0,0 0 0,0 0 0,0 0 0,9-13 0,-1-1 0,0-3 0,1-2 0,3-8 0,0-5 0,2-11 0,3-8 0,0-11 0,0-9 0,5-12 0,0-6 0,0-6 0,1-3 0,-1 5 0,1 4 0,-2 9 0,-1 7 0,-3 12 0,-3 9 0,-2 11 0,-4 10 0,-1 6 0,-2 6 0,-3 5 0,0 0 0,-2 14 0,0 0 0,0 0 0,0 0 0,0 0-27,0 0-38,-7-4-1</inkml:trace>
  <inkml:trace contextRef="#ctx0" brushRef="#br1" timeOffset="128172.3311">2778 13835 66,'2'-11'52,"-2"11"-2,0 9 3,0 1-24,1 8-24,-1 2-5,2 6 0,-2 3 0,2 3 0,-1 1 0,2 2 0,-2 1 0,1-4 0,1-1 0,-2-4 0,0-6 0,1-4 0,-1-2 0,-1-4-10,0-1-47,2-18-1,-1-6 0</inkml:trace>
  <inkml:trace contextRef="#ctx0" brushRef="#br1" timeOffset="128420.3452">2919 13826 100,'8'-6'54,"-4"17"0,-3 2-7,-1 0-47,2 7 0,-1 4 0,2 4 0,-1 4 0,1 1 0,-1 3 0,1 0 0,-2-6 0,1-4 0,0-3 0,-2-7 0,-1-4-19,-1-1-39,0-19 1,-1-4-1</inkml:trace>
  <inkml:trace contextRef="#ctx0" brushRef="#br1" timeOffset="128826.3685">2922 13315 75,'-8'-11'52,"2"8"0,-4 6 2,-4 3-32,1 10-22,-1 3 0,3 9 0,-1 1 0,4 6 0,3 1 0,6-1 0,4-3 0,5-2 0,6-4 0,2-7 0,4-8 0,-1-9 0,3-11 0,-1-7 0,-4-10 0,-3-7 0,-5-6 0,-4-3 0,-6 0 0,-5 2 0,-2 5 0,-4 6 0,-2 9 0,-2 5 0,3 10-11,1 9-48,1 4-1,4 8 1</inkml:trace>
  <inkml:trace contextRef="#ctx0" brushRef="#br1" timeOffset="129300.3956">3716 14882 52,'0'0'48,"0"0"-3,0 0 7,0 0-25,3 10-6,-1 1-11,1 6-10,-2 1 0,3 5 0,-2 3 0,2 0 0,0 0 0,0-1 0,0 0 0,-1-3 0,2-2 0,0-2-54,-4-7 0,1 0 1,-2-11 0</inkml:trace>
  <inkml:trace contextRef="#ctx0" brushRef="#br1" timeOffset="129536.4091">3653 15003 106,'-8'-6'51,"0"-1"1,8 7-6,0 0-46,6-3 0,4-2 0,4 2 0,3-4 0,3-1 0,4-3 0,-1-1 0,1-1-50,0 5-3,-1 0-2,1 1 0</inkml:trace>
  <inkml:trace contextRef="#ctx0" brushRef="#br1" timeOffset="130081.4403">4946 14573 32,'-10'-19'43,"-3"4"3,-5 1-11,-2 4-6,-4 7-4,-5 3-11,-1 10 1,-5 2-3,2 9-8,-4 5-4,1 9 0,2 6 0,4 8 0,4 8 0,6 2 0,6 5 0,7 4 0,5 1 0,9-2 0,5-4 0,7-7 0,6-8 0,6-8 0,3-7 0,4-10 0,2-6 0,1-6 0,-2-8 0,-1-5 0,-5-4 0,-3-7 0,-3-2 0,-1-2-20,-7-6-38,-2-4-3,-4 0 2</inkml:trace>
  <inkml:trace contextRef="#ctx0" brushRef="#br1" timeOffset="130629.4716">5182 14974 71,'0'-17'49,"0"10"1,0-1-12,-5 18-7,3 9-15,-4 6-16,1 7 0,-1 7 0,2 3 0,1 1 0,3 0 0,2-1 0,3-5 0,3-5 0,3-8 0,4-7 0,1-5 0,0-8 0,3-9 0,-3-9 0,1-7 0,-1-7 0,-3-4 0,-2 0 0,-1-1 0,-3 4 0,-1 7 0,-2 7 0,0 0 0,-4 15 0,5 17 0,1 3 0,-2 2 0,3 0 0,1 4 0,2-1 0,2-1 0,1 0 0,0-4 0,2-4 0,0-2-50,0-5-10,-1-5 3</inkml:trace>
  <inkml:trace contextRef="#ctx0" brushRef="#br1" timeOffset="131721.5341">4126 14584 51,'1'-8'43,"-1"-1"-9,2 1-2,-1-1-4,-1 9-9,0 0-2,10 1-4,1 5-2,0 6-4,1 9-7,0 4 0,0 11 0,0 6 0,-1 8 0,-4 4 0,-2 5 0,-5 3 0,-2 1 0,-7 2 0,-3-6 0,-5-2 0,-2-1 0,-4-7 0,-1-6 0,0-7 0,-1-8 0,3-9 0,0-9 0,4-9 0,0-10 0,6-8 0,2-6 0,5-6 0,5-1 0,2 0 0,6 2 0,2 3 0,3 5 0,4 9 0,1 5 0,1 8 0,1 7 0,1 4 0,1 6 0,0 1 0,-2 4 0,0 0 0,-1 0 0,-4-2 0,0-3 0,-4 1 0,-1-3 0,-1-2 0,-3-3 0,0 1 0,-1-3 0,1-8-43,4-5-17,4-8 0</inkml:trace>
  <inkml:trace contextRef="#ctx0" brushRef="#br1" timeOffset="132549.5814">5480 14267 56,'0'0'43,"0"0"1,0 0-11,0 0-9,4 12-3,-3 4-9,3 4-2,-2 1-2,2 5-4,1-3-4,-1 4 0,1-2 0,-1-2 0,1-1 0,-1-2 0,1-1 0,-1-5-13,0-2-10,-1-1-16,-3-11-12,0 0 0,2-10 1</inkml:trace>
  <inkml:trace contextRef="#ctx0" brushRef="#br1" timeOffset="132803.5959">5416 14398 31,'-4'8'44,"4"-8"5,0 0-2,0 0-18,0 0-10,7-2-5,4 0-7,3 0 0,4-1-1,1 2-6,3-2-4,1-3-10,-2 0-23,-2-5-13,0 1 2,-4-4-1</inkml:trace>
  <inkml:trace contextRef="#ctx0" brushRef="#br1" timeOffset="138344.9129">5747 14114 36,'5'-11'43,"-2"-4"-9,3-3-3,0 1-5,1 1-2,3 3-4,1-1-1,0 2-6,2 3-4,-1 8-9,1 5 0,1 3 0,-1 3 0,0 5 0,-2 5 0,-3 9 0,0 0 0,-4 3 0,-4 4 0,-3 2 0,-6 2 0,0-2 0,-6-1 0,-2-5 0,-1-5 0,-1-5 0,2-10 0,2-8 0,2-9 0,3-5 0,5-4 0,4-5 0,4 3 0,5 2 0,2 3 0,3 5 0,3 4 0,0 6 0,2 2 0,-1 6 0,0 2 0,-1-1 0,0 5 0,-4-3 0,3 2 0,-2-1-28,-2-2-32,-1-1 1,-2-1 1</inkml:trace>
  <inkml:trace contextRef="#ctx0" brushRef="#br1" timeOffset="138886.9439">5895 15151 54,'-1'-8'44,"-2"16"3,-1 4-9,-2 5-16,-3 4-4,0 8-2,-4 4-3,0 7-10,-1-2-3,0 5 0,3 1 0,2 3 0,3 0 0,6-1 0,3-2 0,6-3 0,1-2 0,4-4 0,2-4 0,1-5 0,-1-8 0,-2-7 0,1-4 0,1-7-55,-3-6-2,3-6 2,-4-10 1</inkml:trace>
  <inkml:trace contextRef="#ctx0" brushRef="#br1" timeOffset="139315.9684">6186 15327 52,'4'-8'50,"-1"-1"-2,-12 12 5,-7 5-23,-1 4-12,-2 7-14,-2 6-4,1 8 0,1 5 0,2 5 0,5-2 0,6-1 0,4-4 0,7-4 0,5-11 0,5-10 0,2-9 0,3-10 0,1-4 0,-1-7 0,-2-7 0,-1-7 0,-7-2 0,-3 1 0,-3 0 0,-2 4 0,-2 2 0,-2 5 0,-2 10 0,1-1 0,-1 29 0,0 6 0,3 3 0,-2 9 0,1 2 0,2 2 0,1 0 0,2-3 0,3-2 0,0-6 0,5-5-36,4-8-20,4-10 2,2-8 0</inkml:trace>
  <inkml:trace contextRef="#ctx0" brushRef="#br1" timeOffset="139788.9955">6456 15394 23,'7'-16'43,"-7"16"4,-7 13 2,-2 2-23,-3 1-5,-1 4-11,0 5 0,1 3-3,2 1-4,4-2-1,3 0-1,6-4 2,2-7-3,5-7 1,3-8-1,1-8-1,1-7 3,-1-3-3,-2 0 2,-1 2-1,-3 7-1,0 0 4,-8 25-1,0 9 2,-3 7-4,0 13 0,-1 7 0,-1 5 0,1 3 0,2 1 0,-1-1 0,4-4 0,0-4 0,2-10 0,1-9 0,2-8 0,0-17 0,0 0 0,-2-29 0,-2-9 0,-3-9 0,-2-8 0,-3-3 0,-3 0 0,-1 3 0,-1 6 0,0 4 0,0 3 0,3 10 0,3 6-46,1 2-12,3 1 1,2 1 0</inkml:trace>
  <inkml:trace contextRef="#ctx0" brushRef="#br1" timeOffset="140059.0109">6565 15507 72,'9'3'52,"-1"1"0,0 3-14,3 8-13,-1 1-9,4 7-16,-1 2 0,3 3 0,0 7 0,-1 6 0,-2 0 0,-2 0 0,-5-2 0,-1-3 0,-6-4 0,-3-2 0,-3-8 0,-3-6 0,0-3 0,0-4-14,-2-7-45,2-6 1,1-8-4</inkml:trace>
  <inkml:trace contextRef="#ctx0" brushRef="#br1" timeOffset="140542.0386">7292 14696 76,'0'0'49,"0"0"-1,0 0-15,0 0-15,2 12-3,1 5-5,2 5-6,-1 5-2,0-3-2,0 1 0,0-1 0,-1-4 0,-1-2-25,1-5-26,-1-1-1,-2-12 0,-7-1 2</inkml:trace>
  <inkml:trace contextRef="#ctx0" brushRef="#br1" timeOffset="140792.0529">7208 14759 83,'0'0'47,"0"0"-1,0 0-10,8 2-27,2-5-1,4-2-7,2-3-2,5 1-5,4-1-24,2 3-16,-2-2 0,3 2-1</inkml:trace>
  <inkml:trace contextRef="#ctx0" brushRef="#br1" timeOffset="142083.1267">7964 14822 56,'0'-16'39,"0"1"-2,3 2 1,-3 1-6,-1 5-2,-1-3-7,1 1-23,1 9 0,0 8 0,0 9 0,1 6 0,-1 6 0,3 9 0,-2 7 0,0 4 0,0 3 0,-1-2 0,0-9 0,0-3 0,-1-10 0,1-10 0,1-9 0,-1-1 0,1-23 0,3-11 0,1-8 0,0-12 0,0-11 0,0-11 0,0-4 0,1 0 0,1 1 0,-2 8 0,1 8 0,-1 12 0,2 17 0,1 14 0,1 16 0,3 16 0,2 12 0,5 12 0,2 9 0,4 9 0,4 6 0,0 0 0,1-2 0,1-7 0,-1-9 0,-2-10 0,-1-12 0,-4-13 0,-2-15 0,-3-10 0,-6-18 0,-2-15 0,-5-13 0,-4-15 0,-3-6 0,-4-5 0,-3-2 0,0 3 0,-1 10 0,-1 9 0,1 12 0,1 13 0,2 16 0,0 13 0,3 16 0,2 7 0,3 7-34,4 11-25,4 8-1,5 5 0</inkml:trace>
  <inkml:trace contextRef="#ctx0" brushRef="#br1" timeOffset="142497.1504">8693 14776 69,'9'-3'51,"-9"3"2,-11 14 2,-2 4-28,-2 7-27,-3 4 0,0 7 0,-1 1 0,2 2 0,3-2 0,4-4 0,3-7 0,7-8 0,5-7 0,5-8 0,3-8 0,4-9 0,0-7 0,2-10 0,-1-7 0,-1-4 0,-2-3 0,-2 2 0,-5 5 0,-2 6 0,-2 8 0,-2 14 0,-1-2 0,1 32 0,-1 5 0,0 6 0,-1 2 0,3 3 0,-1 1 0,0-1 0,3-1 0,-1-7 0,4-3 0,1-7-37,3-11-21,1-7 1,2-15-1</inkml:trace>
  <inkml:trace contextRef="#ctx0" brushRef="#br1" timeOffset="142827.1693">8964 14448 94,'-2'-19'53,"0"-1"3,-8 41-4,-3 10-52,-2 9 0,0 13 0,-1 8 0,2 8 0,2 4 0,4-1 0,4-6 0,4-4 0,8-7 0,5-12 0,5-12 0,4-14 0,4-11 0,-1-16 0,0-9 0,-4-16 0,-4-12 0,-3-12 0,-8-7 0,-4-2 0,-6-3 0,-5 5 0,-1 6 0,-3 7 0,0 12 0,3 11-28,2 10-33,5 5 1,1 3 1</inkml:trace>
  <inkml:trace contextRef="#ctx0" brushRef="#br1" timeOffset="143354.1994">9133 14454 81,'7'22'55,"-2"6"0,-2 4-9,0 6-28,0 7-18,2 7 0,-2 3 0,2 3 0,-1 0 0,1-1 0,-2-2 0,0-5 0,-1-8 0,-1-9-32,0-9-21,-1-10-2,0 0 0,3-32 17,2-4 19,-1-7 16,0-3 16,1-1 17,0-2 18,-1 2-2,2 6 4,-1 5-18,1 5-14,4 4-10,0-1-5,2 1-4,3 1-4,2-3-1,0-3-3,0-6-3,2-6-5,-4-6-1,0-3 1,-3-5 10,-3 0 8,-3 2 5,-1 5 4,0 10 7,-5 7 3,1-1 3,-2 34-1,2 13-22,-2 6 0,2 12 0,-2 7 0,-1 6 0,2 7 0,0 5 0,2 0 0,-2-4 0,3-4 0,-2-5 0,2-11-48,0-9-12,3-15 1</inkml:trace>
  <inkml:trace contextRef="#ctx0" brushRef="#br1" timeOffset="144398.2591">10020 14625 72,'0'0'52,"0"0"1,0 0-13,0 0-16,-1 8-10,0 0-14,10-11 0,2-1 0,6 1 0,2 1 0,4 2 0,4-2 0,4 2 0,4 1 0,5 0 0,5 0 0,6 2 0,5-4 0,6 0 0,7 0 0,6 0 0,3-3 0,3 2 0,1 3 0,0 0 0,-1 2 0,-2-1 0,-3 0 0,-5 1 0,-6 0 0,-6 1 0,-7-2 0,-6-1 0,-9-3 0,-8 0 0,-5 1 0,-8-1 0,-4 3 0,-6-2 0,-1-1 0,-5 2 0,0 0 0,-3-7 0,-2-1 0,-3 1 0,3-2 0,-6-4 0,2-1-13,-3-5-24,1 1 2,-2-7 4,1 0 9,-1-3 9,1 1 11,2 1 13,-3 3 9,4 5 7,-2 0 1,4 8 2,-1-2-5,-1 0-13,9 12-12,0 0 0,-4-9 0,0 0 0,4 9 0,7 8 0,0 4 0,3 1 0,4 1 0,3 3 0,2 1 0,3 2 0,3-4 0,0-2 0,2 0 0,-3 0 0,-1 4 0,-2 2 0,-4 1 0,-3 2 0,-6 3 0,-4 2 0,-8-1 0,-5 4 0,-6 2 0,-7-2 0,-4 2 0,-6 2 0,-2-2 0,3-1 0,0-2 0,4-3 0,4-9 0,6-4 0,4-7 0,5-4 0,-1-1 0,9-2 0,0 0 0,6-4-14,2 0-51,2 3-1</inkml:trace>
  <inkml:trace contextRef="#ctx0" brushRef="#br1" timeOffset="146076.3551">12452 15374 33,'0'0'43,"0"0"6,0 0-20,9-8-1,3-2-2,1-6-1,3-1-5,2-4-18,4-1-2,1-4 0,5-2 0,3-10 0,2-4 0,5-7 0,5-8 0,4-10 0,4-6 0,3-8 0,4-10 0,-1 1 0,-1 0 0,-3 0 0,-2 5 0,-5 4 0,-5 3 0,-7 8 0,-3 10 0,-5 4 0,-4 7 0,-2 9 0,-5 6 0,-4 6 0,-2 7 0,-3 5 0,-2 4 0,-1-1 0,-3 13 0,0 0 0,1-9 0,-1 0 0,0 9 0,0 0 0,0 0 0,0 0 0,0 0 0,0 0 0,0 0 0,0 0 0,0 0 0,0 0 0,2 8 0,-2-1 0,0-7 0,4 14 0,2-1 0,1 3 0,2 5 0,1 1 0,2 3 0,1 3 0,4 4 0,0-1 0,2 4 0,2 4 0,3 1 0,0 3 0,1 4 0,1-2 0,0 2 0,1-1 0,0 3 0,-2-1 0,2-3 0,-1-2 0,1-1 0,0 0 0,0 1 0,-2 0 0,1-1 0,-2-2 0,-1-2 0,0-2 0,0-1 0,-3 0 0,1-4 0,-1 1 0,-2-4 0,0 0 0,-2-2 0,-2-3 0,-3-2 0,0-4 0,-1-2 0,-4-5 0,0-2 0,-1-1 0,-5-7 0,0 0 0,7 9 0,-1-1 0,-6-8 0,0 0 0,6 8 0,-1 0 0,-5-8 0,0 0 0,0 0 0,6 4 0,1-1 0,-7-3 0,0 0 0,0 0 0,3 8 0,1-1 0,-4-7 0,0 0 0,0 0 0,0 0 0,0 0 0,0 0 0,8-14 0,-1 0 0,0-2 0,2-2 0,3-5 0,2-9 0,1-8 0,3-8 0,3-8 0,3-9 0,5-4 0,2-5 0,2-4 0,1-1 0,2 2 0,0 2 0,-2 4 0,-1 6 0,-3 3 0,-4 6 0,-4 7 0,-2 6 0,-3 6 0,-3 5 0,0 7 0,-5 4 0,-1 4 0,0 2 0,-2 2 0,-1 3 0,1-1 0,-1 1 0,-2 1 0,0 0 0,-3 9 0,0 0 0,6-8 0,-3 1 0,1-1 0,-4 8 0,0 0 0,0 0 0,0 0 0,0 0 0,0 0 0,-5-10-35,-3 0-31,2-2 0</inkml:trace>
  <inkml:trace contextRef="#ctx0" brushRef="#br1" timeOffset="146896.402">14722 13199 43,'0'0'46,"0"0"4,0 0 2,3 12-29,-3-1-5,3 5-3,-1 2-7,1 4-8,-1 2 0,2 4 0,-2 4 0,1-1 0,-1 2 0,-2 1 0,0-3 0,0-1 0,-1-3 0,-2-5 0,2-3 0,-1-3 0,0-6-34,0-1-25,2-9 2,0 0 0</inkml:trace>
  <inkml:trace contextRef="#ctx0" brushRef="#br1" timeOffset="147174.4179">14874 13170 101,'4'-8'53,"-3"18"3,-1 3-11,0 6-45,0 5 0,0 7 0,-1 5 0,1 3 0,-1 0 0,1 1 0,0-3 0,0-1 0,0-3 0,0-6 0,1-1 0,-1-5 0,1-3 0,-1-7-27,0 0-34,1-20 1,-1-7 1</inkml:trace>
  <inkml:trace contextRef="#ctx0" brushRef="#br1" timeOffset="147820.4549">14749 12472 58,'0'0'48,"0"0"1,-8-6-12,-1 1-10,1 6-6,-4 2-6,-1 3-15,-2 5 0,0 6 0,-1 5 0,1 3 0,1 3 0,5 3 0,3 2 0,6 1 0,5-3 0,6-1 0,5-5 0,5 0 0,3-7 0,2-3 0,2-6 0,-1-5 0,-2-8 0,0-6 0,-4-8 0,-3-9 0,-6-5 0,-4-7 0,-4-4 0,-5 0 0,-5-2 0,-5 3 0,-4 4 0,-2 6 0,-2 6 0,0 6 0,0 9 0,2 4 0,4 12 0,4 6-29,2 5-32,5 5 1,2 3 0</inkml:trace>
  <inkml:trace contextRef="#ctx0" brushRef="#br1" timeOffset="148565.4975">14920 13779 29,'0'0'46,"0"0"3,0 0-14,0 0-2,0 12-5,0-2-5,4 4-11,-2 4-12,4 2 0,2 4 0,3 6 0,2 1 0,5 4 0,5-2 0,3-1 0,2-3 0,2-3 0,1-5 0,-3-6 0,-2-2 0,-4-4 0,-5-3 0,-4 1 0,-4-3 0,0 0 0,-9-4 0,0 0 0,0 0 0,-1-11 0,1 3-35,-1-1-27,1 9 1,7-2-2</inkml:trace>
  <inkml:trace contextRef="#ctx0" brushRef="#br1" timeOffset="149129.5297">15410 14445 43,'-6'6'48,"-2"1"3,-1 8 1,-1 7-26,-3 5-8,1 8-1,0 1-17,2 5 0,1-2 0,5 2 0,3 0 0,6-6 0,3-6 0,4-5 0,5-6 0,4-7 0,1-7 0,0-9 0,-1-11 0,-2-9 0,-2-7 0,-5-7 0,-4-6 0,-6-1 0,-4 3 0,-4 3 0,-5 5 0,-3 6 0,2 4 0,-4 4 0,4 8 0,1 5-43,4 2-17,-1 0 1,8 6 1</inkml:trace>
  <inkml:trace contextRef="#ctx0" brushRef="#br1" timeOffset="149445.5478">15677 14258 50,'5'-1'44,"5"-1"3,0-1-18,1 0-11,6 1-5,-3 1-2,4 2-2,-2 0-5,2 0 0,-2 1-3,-1 1-4,-2-1-10,-2-2-21,-3-4-14,-1 3 1,1 0-2</inkml:trace>
  <inkml:trace contextRef="#ctx0" brushRef="#br1" timeOffset="150031.5813">15751 14073 5,'-10'9'37,"-3"-2"-1,1 0-8,0 1-4,0 2-3,2 4-2,0 1-5,1 3 0,0 2-4,2 4 1,-1 1-3,3 4 1,0-2-4,1 3 1,2-3 0,4 0-4,2-1-2,2 0 0,5-1 0,3-3 0,3-1 0,3-3 0,2-2 0,1-1 0,1-6 0,1-2 0,0-5 0,-2-3 0,-1-8 0,1-4 0,-2-4 0,-2-6 0,-1-4 0,-3-5 0,-4-7 0,-3-4 0,-4-1 0,-3 0 0,-4 1 0,-4 2 0,-3 5 0,-4 4 0,0 11 0,-2 7 0,-2 7 0,-1 3 0,0 7 0,3 4-55,0 1-2,3 5 2,1-1-3</inkml:trace>
  <inkml:trace contextRef="#ctx0" brushRef="#br1" timeOffset="151039.639">16142 14523 40,'0'0'41,"0"0"-5,3 10-5,-4 2-4,1 8-7,-2 5 0,2 8-5,-1 3 2,0 5-9,0 3-8,1 1 0,-1-4 0,1-4 0,0-9 0,0-5 0,0-8 0,1-7 0,-1 0 0,2-23 0,-1-5 0,3-7 0,-1-5 0,0-11 0,2-6 0,0-5 0,1-1 0,-1 4 0,0 3 0,0 5 0,0 11 0,2 14 0,2 18 0,0 16 0,2 11 0,1 13 0,2 8 0,3 6 0,2 2 0,1 3 0,0-6 0,1-8 0,-2-5 0,-1-8 0,0-6 0,-3-8 0,-2-11 0,-3-10 0,-2-12 0,-4-12 0,-2-14 0,-2-12 0,-2-9 0,-2-8 0,-1 2 0,-2 1 0,0 6 0,0 9 0,0 11 0,2 8 0,2 13 0,0 11-35,0-1-28,6 25 5,1 0-2</inkml:trace>
  <inkml:trace contextRef="#ctx0" brushRef="#br1" timeOffset="151520.6665">16671 14634 52,'0'0'46,"-10"5"2,1 7 0,0 5-32,-3 6-3,1 8-3,-1 0-1,1 2-3,1 3 1,2-1-7,3-2 0,4-3 0,1-6 0,5-7 0,3-5 0,2-7 0,2-10 0,0-8 0,1-11 0,-1-6 0,2-4 0,-4-1 0,-1 1 0,-1 5 0,-3 5 0,0 11 0,-1-1 0,-3 27 0,1 1 0,1 6 0,-2 2 0,3 3 0,0 2 0,1 0 0,2 2 0,0-4 0,1 2 0,-2-5 0,3-3 0,-1-9-47,-1-9-10,-1-7 2,0-12-1</inkml:trace>
  <inkml:trace contextRef="#ctx0" brushRef="#br1" timeOffset="151799.6825">16952 14086 40,'6'-5'48,"-1"15"3,0 4-2,-2 3-22,2 6-14,0 5 1,1 4-6,-1 4-3,1 1-5,-1 0 0,-1-4 0,0-2-4,-1-4-20,-2-7-26,0-3-3,-1-7 0,-1-1 3</inkml:trace>
  <inkml:trace contextRef="#ctx0" brushRef="#br1" timeOffset="152076.6983">16854 14337 17,'-11'2'40,"3"-2"3,-1-1 2,9 1-20,9-8-10,2 1-5,4-1-2,1 2-1,3-2 0,2 1-2,0-1-3,-1 2-2,1 3-10,-3-4-21,-2-5-16,1 0 0,-3-3 0</inkml:trace>
  <inkml:trace contextRef="#ctx0" brushRef="#br1" timeOffset="152498.7224">17026 13866 15,'-16'2'44,"-3"2"5,2 2 0,-2 5-20,-3 3-6,1 5-6,-3 2-1,2 5-7,-2 4-5,2 5-4,0 4 0,4 4 0,1 1 0,5 5 0,4 1 0,8 2 0,5-1 0,7-4 0,5-1 0,7-3 0,5-5 0,2-7 0,5-6 0,0-7 0,2-11 0,-2-6 0,-2-12 0,0-9 0,-4-12 0,-2-10 0,-2-8 0,-5-9 0,-6-8 0,-5-5 0,-5-1 0,-8 1 0,-5 4 0,-7 6 0,-6 5 0,-5 9 0,-4 12 0,-1 9 0,-1 12 0,-2 6 0,3 7-54,2 8-8,5 4 2</inkml:trace>
  <inkml:trace contextRef="#ctx0" brushRef="#br1" timeOffset="154329.8272">18493 14485 32,'-6'-8'46,"6"8"1,0 0 2,0 0-20,0 0-11,-2 9-3,0 3-4,6 6-3,-2 3-8,2 4 0,1 2 0,1 3 0,0-1 0,1 0 0,-1-2 0,0-4 0,-1 0 0,-1-5-2,-1-7-50,0-1-4,-3-10 2,-3-8 0</inkml:trace>
  <inkml:trace contextRef="#ctx0" brushRef="#br1" timeOffset="154608.8431">18339 14623 60,'-10'-2'49,"2"-2"1,-2 0 1,17 8-31,4-5-9,4 2-4,6 1-4,5-1-3,5 0-6,3 0-27,3-5-18,0-1 0,4 2-2</inkml:trace>
  <inkml:trace contextRef="#ctx0" brushRef="#br1" timeOffset="155112.872">19638 13934 4,'-8'-14'42,"-3"5"6,-5 4 0,-4 8-17,-3 8-6,-5 6-2,0 10-4,-4 5-4,0 10-15,-1 6 0,1 9 0,1 3 0,3 5 0,2 5 0,4-1 0,5-2 0,5 1 0,5-2 0,9-4 0,4-6 0,9-6 0,7-11 0,7-7 0,5-6 0,5-8 0,1-7 0,-1-8 0,-1-1 0,-3-3 0,-3 0 0,-6-4 0,-4-3 0,-6-4 0,-1-5-22,-4 1-36,-1-5-4,0-4 2</inkml:trace>
  <inkml:trace contextRef="#ctx0" brushRef="#br1" timeOffset="155533.896">19771 14466 47,'4'-10'50,"-2"0"1,-3 19 3,-4 4-31,1 7-5,-2 4-6,2 9-12,-1 0 0,1 5 0,3-2 0,2 0 0,2-2 0,2-1 0,4-6 0,0-6 0,3-6 0,0-8 0,2-7 0,0-12 0,3-8 0,-3-10 0,0-7 0,-1-1 0,-1 0 0,-1 3 0,-3 4 0,-1 8 0,-2 8 0,0-1 0,-5 16 0,7 12 0,0 4 0,1 5 0,1 4 0,2 4 0,2 3 0,0 2 0,0 4 0,0-2 0,-1-3 0,0-5 0,2-2 0,-1-3-53,-1-7-5,2-4-1</inkml:trace>
  <inkml:trace contextRef="#ctx0" brushRef="#br1" timeOffset="156218.9352">20315 14709 47,'0'0'47,"7"1"1,0 0 2,-7-1-29,7-2-7,0 0 0,4 6-3,1 4-8,2 7-3,0 1 0,1 6 0,-2 4 0,-2 6 0,-4 2 0,-3 1 0,-4-2 0,-7 0 0,-4 1 0,-4-1 0,-4-2 0,-4-6 0,-2-2 0,0-6 0,0-7 0,3-5 0,1-9 0,5-6 0,6-9 0,3-5 0,7-1 0,5-1 0,4 3 0,5 4 0,2 5 0,2 7 0,2 4 0,0 6 0,-1 3 0,1 6 0,-1 2 0,0 0 0,-3 3 0,-1 1 0,-1 2 0,-3 1 0,-2-2 0,-2-3 0,-2-5 0,-2-3 0,0-1 0,-3-7-2,0-13-58,3-9-3,0-10 1</inkml:trace>
  <inkml:trace contextRef="#ctx0" brushRef="#br1" timeOffset="156668.961">20726 14182 58,'6'-20'51,"-3"5"-3,-1-1 4,-2 16-28,-8 16-9,0 7-8,-2 9-7,1 11 0,-1 8 0,1 8 0,1 4 0,3 4 0,4-2 0,6-1 0,3-7 0,6-4 0,6-8 0,3-9 0,4-6 0,2-7 0,2-11 0,-2-12 0,0-9 0,-2-14 0,-5-8 0,-5-13 0,-5-12 0,-6-11 0,-6 0 0,-6 1 0,-6 2 0,-5 5 0,-5 5 0,-5 7 0,-2 9 0,0 11 0,1 4 0,2 6 0,2 8 0,2 5 0,7 8 0,2 3 0,6 3-54,6 3-8,5 4-2</inkml:trace>
  <inkml:trace contextRef="#ctx0" brushRef="#br1" timeOffset="157873.0298">18850 15805 72,'-3'-9'52,"3"9"3,2 10 1,1 6-36,-3 3-20,5 6 0,-1 1 0,1 9 0,2 5 0,-1 4 0,0 2 0,0 1 0,-1 1 0,0-2 0,-2-2 0,0-5 0,-1-11 0,-2-5 0,0 0 0,0-23 0,0 0 0,0 0 0,0 0 0,4-21 0,-1 0 0,3-5 0,0-4 0,2 2 0,5-4 0,1 4 0,4 6 0,2 5 0,3 8 0,2 9 0,0 10 0,1 7 0,-1 5 0,-3 5 0,-1-1 0,-6 3 0,-5 0 0,-6 0 0,-5-2 0,-5-5 0,-6 0 0,-6-5 0,-3-2 0,-4-3 0,-2-6 0,-2-7 0,5-1 0,2-4-16,6-5-44,-2-1-4,18 12 0</inkml:trace>
  <inkml:trace contextRef="#ctx0" brushRef="#br1" timeOffset="158225.05">19394 16147 102,'12'18'51,"-1"0"2,-11-18-14,3 30-29,-3-6-10,2-1 0,-1-1 0,-1-1 0,0-21 0,1 24 0,0-1 0,-1-23 0,0 0 0,0 0 0,0 0 0,-11-33 0,3-2 0,0-4 0,1-3 0,2 2 0,1 0 0,1 3 0,2 8 0,2 5 0,2 6 0,-2 3 0,4 8 0,-2-1 0,0 0-43,6 8-18,0 1 1,2 1 2</inkml:trace>
  <inkml:trace contextRef="#ctx0" brushRef="#br1" timeOffset="158520.0668">19532 16018 34,'9'14'47,"-3"4"2,-2 2-6,1 4-10,-2-2-6,1 4-7,-1-3-18,2 0-2,-1-1 0,1-2 0,-1 1 0,1-1 0,-5-20 0,8 21-9,0 0-45,-8-21-2,0 0 1,17-8 0</inkml:trace>
  <inkml:trace contextRef="#ctx0" brushRef="#br1" timeOffset="158813.0836">19800 16127 106,'8'-7'59,"1"0"-2,-9 7-24,-7 5-33,-5 0 0,-1 6 0,-2 7 0,-1 3 0,-1 4 0,2 6 0,2-1 0,5 2 0,6 1 0,7-6 0,5-5 0,0 1 0,14-12 0,4-7-8,3-6-54,0-8-2,1-13 4</inkml:trace>
  <inkml:trace contextRef="#ctx0" brushRef="#br1" timeOffset="159108.1005">19995 15894 103,'-5'-10'53,"2"23"3,0 3-13,0 6-43,2 5 0,1 5 0,3 5 0,1 2 0,2 2 0,2-2 0,-1-1 0,3-3 0,-2-7 0,1-4-48,-1-1-9,-8-23 0,21 2 0</inkml:trace>
  <inkml:trace contextRef="#ctx0" brushRef="#br1" timeOffset="159408.1176">20194 16024 63,'3'-20'55,"0"8"0,-1-1 4,-10 16-36,-1 4-23,-4 4 0,-2 6 0,-1 1 0,0 4 0,1 0 0,1 2 0,5 4 0,6 0 0,4-1 0,8-1 0,5 0 0,3-2 0,3-2 0,1-2 0,1-8 0,-2-1 0,0-2 0,-2-1 0,-18-8 0,0 0 0,18 6-63,1-1 0,-19-5 0</inkml:trace>
  <inkml:trace contextRef="#ctx0" brushRef="#br1" timeOffset="160031.1533">20680 16045 58,'-2'14'52,"0"3"-2,4 5 1,0 4-31,2 4-10,1 3 4,0 0-14,1-2 0,-1-5 0,0-4 0,-1 0 0,-4-22 0,0 0 0,0 0 0,0 0 0,-5-31 0,-2 0 0,1-3 0,1-2 0,0-2 0,3 2 0,0 4 0,3 3 0,2 6 0,2 3 0,2 4 0,1 5 0,0 4 0,3 5 0,-2 1 0,5 5 0,-2 1-13,5 5-21,1-3-1,2 1-2,2-2 6,3-1 7,0-2 10,-1 0 16,-2 0 19,-5-4 6,0 2 4,-10-1 2,0-1-3,-14 0 1,-3 4-18,-7-2-13,-1 4 0,-5 3 0,0 3 0,0 3 0,2 3 0,5 1 0,6 0 0,6-1 0,9 0 0,7-5 0,4-5 0,4-1 0,3-2 0,-1-1 0,-1-2 0,-2 1 0,-5-1 0,-4-1 0,-1-1 0,-9 1 0,0 0 0,0 0 0,-23 19 0,4-2 0,1 0 0,5 5 0,4 1 0,3 2 0,4-2 0,6-2 0,-1 0 0,-3-21 0,28 14-59,-1-8 0,1-8-1</inkml:trace>
  <inkml:trace contextRef="#ctx0" brushRef="#br1" timeOffset="160331.1704">21311 16113 91,'3'-9'55,"-12"8"1,-3 1-3,-4-2-53,-1 6 0,-2 3 0,0 5 0,-1 2 0,1 4 0,3 4 0,1 2 0,7 5 0,4 0 0,6-3 0,5 0 0,6-4 0,-3-1 0,9-13 0,0-3 0,0-5 0,-2-8 0,2-1 0,-1 0 0,-5-18-52,-2-4-6,-2-5-1,-1-5 3</inkml:trace>
  <inkml:trace contextRef="#ctx0" brushRef="#br1" timeOffset="160632.1877">21273 15769 77,'-10'-10'53,"0"11"2,2 12-1,1 7-38,3 11-16,2 7 0,3 6 0,2 5 0,3 2 0,1 3 0,1-2 0,1-1 0,0-2 0,1-2 0,-3-4-29,-3-5-29,-3-5 0,-5-6 2</inkml:trace>
  <inkml:trace contextRef="#ctx0" brushRef="#br1" timeOffset="161106.2148">19476 17365 48,'0'0'52,"14"24"-9,0-1 2,-14-23-13,19 29-3,-9-2-23,1 7-6,-5 0 0,0 2 0,-4-4 0,0 3 0,-2-4 0,-1-6 0,-1-3 0,1 0 0,1-22 0,0 0 0,-10-20 0,1-9 0,1-8 0,-2-11 0,-1-12 0,0-12 0,0-1 0,2-2 0,2-1 0,4 6 0,3 6 0,6 11 0,5 14 0,5 15 0,4 14 0,3 11 0,2 9 0,1 9 0,-2 9 0,-1 6 0,-5 2 0,-4 3 0,-6-2 0,-5 4 0,-8 0 0,-3-1 0,-7-6 0,-4-7 0,-1-3 0,-4-8 0,1-12-50,3-13-16,0 0 2</inkml:trace>
  <inkml:trace contextRef="#ctx0" brushRef="#br1" timeOffset="161520.2384">19796 17160 42,'32'25'53,"-4"9"3,-5 3-1,-4 3-19,-7 3-23,0 0-13,-4 0 0,-2-3 0,-3-2 0,-1-9 0,-2-4 0,0-1 0,0-24 0,0 0 0,0 0 0,-16-22 0,6-10 0,1-11 0,2-9 0,2-7 0,3-9 0,4 0 0,4 3 0,3 4 0,3 7 0,4 12 0,2 13 0,1 13 0,2 14 0,-3 12 0,1 6 0,-4 8 0,-3 5 0,-5 7 0,-4-2 0,-4 1 0,-3-2 0,-5-3 0,-2-1 0,2-1 0,9-28-12,-20-6-50,0 0-3,17-27 2</inkml:trace>
  <inkml:trace contextRef="#ctx0" brushRef="#br1" timeOffset="161831.2562">20117 16688 85,'18'-24'51,"-2"0"5,-16 24-8,16 29-33,-1 11-15,-5 8 0,0 6 0,-2 4 0,0 4 0,-1 2 0,-1-2 0,1-4 0,-1-6 0,0-8 0,-1-6 0,3-6 0,-5-10 0,0 1-24,-3-23-41,0 0 11,-7-22-6</inkml:trace>
  <inkml:trace contextRef="#ctx0" brushRef="#br1" timeOffset="162139.2739">20100 17069 91,'0'0'54,"0"0"6,0 0-10,0 0-50,20 11 0,5-6 0,8-5 0,4 0 0,6-3 0,0-4 0,0-2 0,-2-1 0,-4-4 0,-4 2 0,-4-1-20,-9-1-40,0-1-3,-20 15 0</inkml:trace>
  <inkml:trace contextRef="#ctx0" brushRef="#br1" timeOffset="163287.3395">3808 16427 80,'-8'-20'41,"8"20"0,0 0-6,0 0-8,0 0-6,0 0-11,0 0-10,3 37 0,6 5 0,1 4 0,3 5 0,1-1 0,1 0 0,-1 0 0,1-5 0,-4-3 0,-2-6 0,-2-7 0,-1-4 0,-2-4 0,0-1 0,-4-20 0,0 0 0,0 0 0,0 0 0,0 0 0,-13-31 0,6 6 0,0 0 0,2 2 0,2 0 0,4 3 0,-1-1 0,0 21 0,21-18 0,1 3 0,4 7 0,2 9 0,5 7 0,2 10 0,2 6 0,-2 1 0,-2 5 0,-5 0 0,-4 2 0,-6-5 0,-8-1 0,-10-3 0,0-1 0,-20-3 0,-6-1 0,-5 2 0,-5-7 0,-2-4 0,-1-8 0,6-3 0,7-4-28,8-8-35,8-7 2,10-6-2</inkml:trace>
  <inkml:trace contextRef="#ctx0" brushRef="#br1" timeOffset="163594.3571">4352 16401 107,'0'0'51,"0"0"3,0 0-11,0 0-43,0 0 0,0 28 0,6 6 0,5 5 0,1 9 0,4 1 0,-1 7 0,3-2 0,-2-1 0,-1 1 0,-2-2 0,1-5 0,-3-8 0,1-1 0,-1-9-37,-1-1-24,-10-28 0,0 0 1</inkml:trace>
  <inkml:trace contextRef="#ctx0" brushRef="#br1" timeOffset="163905.3749">4620 16675 67,'0'0'58,"0"0"-3,13 29 2,-3 5-39,-2 1-18,5 4 0,-3 1 0,5-3 0,-1-3 0,0-4 0,0-1 0,-14-29 0,17 2 0,1 0 0,-18-2 0,5-31 0,-1 2 0,-5-6 0,-2 0 0,-4-5 0,1 5 0,-4 0 0,4 5-17,1 6-42,-1 0-1,6 24 2</inkml:trace>
  <inkml:trace contextRef="#ctx0" brushRef="#br1" timeOffset="164271.3958">4993 16620 79,'0'0'55,"0"0"-3,-23 4 2,5 3-39,-2-2-15,0 0 0,20-5 0,-14 29 0,4-5 0,8-2 0,0 0 0,2-22 0,21 22 0,0-7 0,1-8 0,-1-6 0,-2 2 0,-1 0 0,-18-3 0,0 0 0,0 0 0,0 0 0,10 28 0,-9-3 0,-6-3 0,-2-1 0,-1 5 0,0 0 0,3 1 0,5-2 0,5-1 0,0-1 0,-5-23 0,26 22 0,0-9-10,-2-5-50,-1-5 2,-5-6-3</inkml:trace>
  <inkml:trace contextRef="#ctx0" brushRef="#br1" timeOffset="167127.5592">22092 14500 76,'0'-17'42,"0"3"-6,0 2 1,0 4-9,0-1-3,0 9-14,-1 11-11,1 5 0,0 4 0,0 7 0,0 6 0,0 6 0,0-1 0,1 1 0,-1-6 0,1-2 0,1 0 0,0-7 0,2-6 0,-1-7-58,0 0-3,-3-21-1</inkml:trace>
  <inkml:trace contextRef="#ctx0" brushRef="#br1" timeOffset="167433.5767">21947 14591 114,'-7'-5'59,"-1"0"-3,8 5-30,9-3-26,3-2 0,4-1 0,6 2 0,6-3 0,6 1 0,4 1 0,2-1 0,-1-2 0,-1 3-28,-1 0-32,-6-2 2,0 0-1</inkml:trace>
  <inkml:trace contextRef="#ctx0" brushRef="#br1" timeOffset="177499.1524">23334 14149 38,'8'-33'52,"-5"7"-2,-1 6-4,-2-2-6,0 22-11,0 0-29,0 0 0,-7 33 0,2 2 0,1 8 0,0 8 0,1 9 0,-3 5 0,1 0 0,-3 2 0,3-3 0,-4-5 0,4-4 0,-1-6 0,3-10 0,5-3 0,-1-10 0,-1-1-12,0-25-50,0 0-1,18-37-2</inkml:trace>
  <inkml:trace contextRef="#ctx0" brushRef="#br1" timeOffset="177811.1702">23318 14443 91,'-5'-26'54,"5"26"0,0 0 0,0 0-52,0 0-2,0 0 0,25 13 0,0-2 0,2 0 0,1-4 0,5-5 0,-4-7 0,0-6-24,-1-6-30,-10-11-2,-1-7 1,-4-9 2</inkml:trace>
  <inkml:trace contextRef="#ctx0" brushRef="#br1" timeOffset="178132.1886">23620 14070 76,'3'-29'52,"-3"29"4,0 0-15,-2 28-11,1 8-30,-10 7 0,3 10 0,0 3 0,0 5 0,-1 2 0,1 2 0,2 0 0,0-3 0,4-7 0,-3-6 0,1-3 0,-1-8 0,1-11-13,0 0-48,4-27 1,0 0 2</inkml:trace>
  <inkml:trace contextRef="#ctx0" brushRef="#br1" timeOffset="178454.207">23690 14552 75,'19'-2'54,"-1"3"3,2 6-1,-1-1-43,-1 11-13,-2 0 0,1 10 0,-1 5 0,1 3 0,1 3 0,-3 4 0,-5-2 0,-6 3 0,-4-3 0,-5-2 0,-9-3 0,-5-3 0,-9-5 0,-3-6 0,-3-4 0,2-7 0,7-6 0,0-7 0,0 0 0,19-20 0,10-3 0,6-2 0,0 1 0,3 3 0,0-1 0,-13 25 0,25-8 0,-5 8 0,-1 7 0,0 8 0,4 1 0,2 3 0,2 4 0,-4 0 0,-5-1 0,1-2 0,-7 1 0,0 0 0,-12-21 0,0 0 0,0 0-59,20 10-4,-1-16 2</inkml:trace>
  <inkml:trace contextRef="#ctx0" brushRef="#br1" timeOffset="178785.2259">24358 14191 102,'3'-29'58,"-3"29"3,0 0-27,-25 18-34,6 12 0,-4 7 0,-3 11 0,-4 11 0,0 6 0,3 6 0,1 5 0,5 1 0,6-3 0,4-4 0,12-5 0,6-9 0,7-10 0,7-8 0,3-14 0,7-13 0,5-11 0,8-7 0,-4-15 0,5-10 0,-4-9 0,-3-11 0,-2-10 0,-6-13 0,-6-7 0,-11-6 0,-4 1 0,-9 5 0,-2 5 0,-9 7 0,-5 14 0,-10 16 0,-2 12 0,-7 13 0,2 8 0,-1 10 0,0 8-53,5 7-13,7 3 2</inkml:trace>
  <inkml:trace contextRef="#ctx0" brushRef="#br1" timeOffset="180390.3178">19026 7979 14,'2'-14'37,"4"1"5,-1-1-19,1 0 0,2 2-2,0 0 2,4 2-2,-1-1-4,5 3-1,1 0-3,1 3-8,0 0-5,1 3 0,0 0 0,1 5 0,-2 5 0,0 8 0,-3 4 0,-2 7 0,-2 5 0,-3 7 0,-2 7 0,-3 3 0,-4 1 0,-3 1 0,-5 2 0,-3 2 0,-5-1 0,-4-1 0,-4-1 0,-3-3 0,-3-3 0,-1-5 0,0-7 0,2-6 0,2-9 0,4-9 0,5-10 0,5-11 0,8-10 0,5-7 0,6-2 0,4-3 0,6 0 0,3 2 0,2 2 0,2 11 0,1 10 0,1 9 0,1 9 0,-2 6 0,1 9 0,0 4 0,-3 6 0,0 1 0,-1 0 0,-5-2 0,0-4 0,-4-3 0,-2-6 0,-4-9 0,-1 0-4,-4-12-59,-8-12-1,-5-9-2</inkml:trace>
  <inkml:trace contextRef="#ctx0" brushRef="#br1" timeOffset="181005.3529">18611 8210 46,'-3'-10'49,"0"1"-10,0 0-2,0-1-6,3 10-6,0 0-4,0 0-14,1 16-7,0 4 0,3 5 0,-1 7 0,1 3 0,1 2 0,-1 2 0,1-5 0,-1-2 0,-1-3 0,0-6 0,-2-8 0,1-1 0,-2-14 0,0-12 0,-2-7 0,0-13 0,-2-9 0,-3-4 0,1-3 0,-1 1 0,1 2 0,-1 7 0,2 8 0,1 12 0,1 10 0,0-1 0,6 26 0,2 4 0,1 3 0,1 3 0,0 5 0,2-1 0,-1 1 0,-1-4 0,0-2 0,-3-8 0,-4-5-45,0 0-16,-5-18 2,-5-3 0</inkml:trace>
  <inkml:trace contextRef="#ctx0" brushRef="#br1" timeOffset="181325.3712">18498 8295 55,'-20'-7'54,"4"2"0,0 2 1,3 1-25,1-1-23,12 3-7,17 4 0,4-3 0,8 2 0,3 0 0,6 0 0,2-2 0,0-1 0,-1 1 0,-5-2 0,-6 3 0,-5-1-21,-7-2-37,-6 0-3,2-1 3</inkml:trace>
  <inkml:trace contextRef="#ctx0" brushRef="#br1" timeOffset="202235.5672">7013 3824 11,'7'-14'35,"5"1"4,-2-5-14,3-5-8,1-2 0,2-4-1,2-3-3,2-3-3,3-3 0,-1-2-3,2 0 1,-1-3-1,1-1-1,-2 1-1,0 0 2,1-2-1,1 2-1,0 0 1,1 1-1,2 0-5,3 3 0,2-1 0,4 1 0,4 2 0,1 2 0,2-2 0,6 3 0,3 2 0,2 1 0,1 3 0,2 4 0,-2 1 0,1 3 0,0 5 0,-3 2 0,-3 2 0,-4 3 0,-5 1 0,-5 0 0,-6 3 0,-9 1 0,0-1-4,-21 4-53,0 0 1,0 0 0,0 0 2</inkml:trace>
  <inkml:trace contextRef="#ctx0" brushRef="#br1" timeOffset="202556.5856">8165 2521 65,'0'0'50,"0"0"1,0 0 1,0 0-26,0 0-15,0 0-11,30-7 0,0 5 0,1 8 0,-1 3 0,0 6 0,-3 2 0,-4 5 0,-5 1 0,-6 1 0,-6 2 0,-4 0 0,-7-1 0,-4-2 0,-2 0-14,-1-2-42,-1-5 1,2-4-3</inkml:trace>
  <inkml:trace contextRef="#ctx0" brushRef="#br1" timeOffset="203679.6498">9709 2691 37,'0'15'35,"-1"-3"5,1-2-3,-1 0-2,1-10-5,0 0-6,8-8-7,2-1-17,0 0 0,4-11 0,1-7 0,5 0 0,3-5 0,3-7 0,3-9 0,3-4 0,3-8 0,2-5 0,0-3 0,1-4 0,0-2 0,-2 5 0,-1 4 0,-1 2 0,-2 7 0,-4 8 0,0 7 0,-3 5 0,-1 6 0,-4 4 0,-2 4 0,0 0 0,-18 22 0,0 0 0,0 0 0,18-19 0,0-1 0,-18 20 0,0 0 0,20 12 0,-3 1 0,2 1 0,0 2 0,2 4 0,0 0 0,1 2 0,2 4 0,1 2 0,2 2 0,1 1 0,1 4 0,2-3 0,0 0 0,0 4 0,2-1 0,0 0 0,0 2 0,0 2 0,-1-5 0,-1 1 0,-1 1 0,1-1 0,-1-4 0,-2 0 0,-1-3 0,-1-3 0,-1 0 0,-1 1 0,0 0 0,-2-4 0,-2 0 0,0-3 0,-2-5 0,0-1 0,-18-13 0,19 12 0,1-1 0,-20-11 0,0 0 0,0 0 0,0 0 0,0 0 0,0 0 0,17 8 0,-1-1 0,-16-7 0,0 0 0,17-22 0,0 1 0,-4-2 0,2-5 0,-1-1 0,0-7 0,1-4 0,1-9 0,1-7 0,0-5 0,3-4 0,-3 0 0,2-1 0,-1 2 0,0 5 0,0 6 0,0 6 0,-2 8 0,-3 2 0,-1 10 0,-2 3 0,0 0 0,-10 24 0,0 0 0,7-22 0,-1 0 0,-6 22 0,0 0-50,0 0-19,-2-28-5</inkml:trace>
  <inkml:trace contextRef="#ctx0" brushRef="#br1" timeOffset="204192.6792">11522 1102 46,'0'-21'54,"0"21"-3,0 0-4,0 0-15,0 0-11,0 0-17,0 0-4,0 0 0,7 34 0,-2-2 0,0 0 0,-2-1 0,1-2 0,-1-2 0,0-1 0,-2-6 0,-1 0 0,0-20 0,0 0 0,0 0-50,0 0-10,0 0 3,0 0-5</inkml:trace>
  <inkml:trace contextRef="#ctx0" brushRef="#br1" timeOffset="204531.6986">11672 1058 76,'0'0'60,"0"0"1,0 0-16,13 20-32,-4 3-13,-2 5 0,-1-1 0,-1 0 0,0-1 0,0-2 0,-3-2 0,1-1 0,-3-21 0,0 0-21,0 0-35,0 0-6,0 0 6</inkml:trace>
  <inkml:trace contextRef="#ctx0" brushRef="#br1" timeOffset="204897.7195">11608 546 33,'-12'-23'55,"0"0"2,12 23 5,-21-19-27,0-1-22,21 20-13,-18 5 0,0-1 0,18-4 0,-20 24 0,4 1 0,3 4 0,5 6 0,3 0 0,6 0 0,5 2 0,7-6 0,6-4 0,4-2 0,3-7 0,3-9 0,-1-8 0,0-9 0,-5-10 0,-3-7 0,-6-3 0,-4-3 0,-3-1 0,-7-1 0,-3-1 0,-4 4 0,-4 8 0,0 0 0,11 22 0,-21-2-29,4 2-34,0-1 0,9 23-6</inkml:trace>
  <inkml:trace contextRef="#ctx0" brushRef="#br1" timeOffset="205552.757">12209 1888 60,'20'22'50,"-1"-1"2,-19-21-13,21 0-16,-2-3 0,5 3-15,0 0-8,8 2 0,5-2 0,4 0 0,5-4 0,5 0 0,3 0 0,5-2 0,3-1 0,3 2 0,1-2 0,4 3 0,4 2 0,0 0 0,3-1 0,0 1 0,0 1 0,-1-2 0,-3 0 0,-1-1 0,-5 1 0,-5 0 0,-4 2 0,-7 2 0,-6 0 0,-10 2 0,-4 1 0,-9-2 0,-4-1 0,-2-1 0,-16 0 0,0 0-62,0 0 0,-17-28 2</inkml:trace>
  <inkml:trace contextRef="#ctx0" brushRef="#br1" timeOffset="205891.7764">13762 1718 83,'-17'-12'56,"17"12"-1,0 0-1,-18-8-47,0 0-7,18 8 0,0 0 0,0 0 0,23 11 0,-1 0 0,1 3 0,2 3 0,2-1 0,0 2 0,-1 2 0,-3 0 0,-3 2 0,-5 1 0,-4 1 0,-5-1 0,-6 2 0,-4-1 0,-4 0 0,-3-4 0,-3 0 0,0 1 0,0-1 0,14-20 0,0 0-21,-19 16-40,-1 0-1,20-16-1</inkml:trace>
  <inkml:trace contextRef="#ctx0" brushRef="#br1" timeOffset="206642.8193">12692 1088 54,'-4'-21'58,"4"21"0,0 0 5,0 0-41,0 0-22,-11-20 0,2-2 0,9 22 0,0 0 0,-22 13 0,2-1 0,1 2 0,2 7 0,0 2 0,1 0 0,1-1 0,1 0 0,4-2 0,2 3 0,2-1 0,2-1 0,3 1 0,1-1 0,0 5 0,2-2 0,-1-1 0,2 0 0,-1-1 0,-2 0 0,0 2 0,0-1 0,0-23 0,-4 24 0,1-1 0,3-23 0,0 0 0,0 0 0,3 21 0,1 0 0,-4-21 0,0 0 0,23 8 0,-4-3 0,-1-1 0,0-3 0,1-2 0,-1 0 0,-2-1 0,2 0 0,-18 2 0,23-4 0,-3-4-16,-1-4-48,-4-1 1,0-8-2</inkml:trace>
  <inkml:trace contextRef="#ctx0" brushRef="#br1" timeOffset="206983.8388">12845 1285 103,'0'0'60,"0"0"4,0 0-36,0 0-28,0 0 0,0 0 0,-21 16 0,5 4 0,5 2 0,4 0 0,6 2 0,-2-1 0,3-23 0,20 20 0,1-8 0,1-4 0,1-7 0,-2-3 0,-1-10 0,-4-4 0,-5-9 0,-2-6-7,-6-3-55,-5-1-3,-1-3 5</inkml:trace>
  <inkml:trace contextRef="#ctx0" brushRef="#br1" timeOffset="207355.8601">12889 1094 62,'0'0'60,"7"-23"4,0-1-2,-7 24-55,0 0-7,27 4 0,-3-5 0,1-3 0,1-1 0,1 0 0,3 3 0,-2-3 0,0 4 0,-3 2 0,-3 1 0,-4 0 0,0 0 0,-18-2 0,0 0 0,19 25 0,-1-2 0,-18-23 0,14 31 0,-2 4 0,1-1 0,2 1 0,1 0 0,0-1 0,2 2 0,-2-5 0,-1-3 0,-2-5 0,1 0 0,-14-23 0,8 23 0,0-1 0,-8-22 0,0 0 0,-19 17 0,-1-7 0,-3-3 0,-2-2 0,-2-5 0,0 1 0,2-1 0,0-7 0,2 1 0,6 2-52,-1-1-15,18 5 0</inkml:trace>
  <inkml:trace contextRef="#ctx0" brushRef="#br1" timeOffset="208318.9152">14468 2723 73,'7'-13'55,"1"0"5,4-8 0,2-6-53,6 1-7,3-9 0,6-1 0,6-4 0,4-4 0,4-5 0,5-3 0,3-8 0,2-7 0,2-4 0,2 0 0,-1-2 0,0 1 0,-4 4 0,-4 3 0,-4 7 0,-5 6 0,-6 12 0,-5 1 0,-5 8 0,-3 4 0,-4 4 0,-6 0 0,1-2 0,-11 25 0,9-22-26,-1 0-6,-8 22 5,0 0 5,0 0 10,0 0 9,0 0 12,0 0 10,0 0 4,0 0 2,0 0-1,0 0-5,8 27-16,4 1-3,2 2 0,5 3 0,2 1 0,5 4 0,0 0 0,7 3 0,2 3 0,3 3 0,1 2 0,1 1 0,1 2 0,-1 0 0,1-1 0,-4-2 0,-1-1 0,-4-3 0,-2 0 0,-4-1 0,-1 0 0,-4-3 0,-1-1 0,-3-2 0,-1-5 0,-2-3 0,0-7 0,-3 0 0,-11-23 0,0 0 0,0 0 0,14 22 0,-2 0 0,-12-22 0,0 0 0,0 0 0,0 0 0,0 0 0,0 0 0,0 0 0,0 0-10,0 0-53,14-23-2,-3 0 2</inkml:trace>
  <inkml:trace contextRef="#ctx0" brushRef="#br1" timeOffset="208662.9349">16198 2573 54,'0'0'58,"0"0"0,8-22-1,-1 0-29,-7 22-28,0 0 0,13-27 0,0 4 0,1-5 0,3-4 0,2-7 0,3-8 0,4-8 0,3-5 0,3-8 0,3-6 0,3-1 0,0 0 0,4 2 0,0 3 0,0 1 0,-1 4 0,-1 7 0,-5 8 0,-2 4 0,-7 5 0,-4 7 0,-4 9 0,-2 0 0,-16 25 0,0 0 0,0 0 0,0 0-58,0 0-10,0 0 3</inkml:trace>
  <inkml:trace contextRef="#ctx0" brushRef="#br1" timeOffset="209281.9703">16609 790 43,'0'0'54,"0"0"-5,0 0 13,0 0-35,0 0-7,0 0-20,9 30 0,-4-2 0,0 2 0,-1 3 0,1-2 0,-1 3 0,0 5 0,1-4 0,-1-5 0,1-4 0,-2-1 0,1 0 0,-4-25 0,3 23 0,0 0 0,-3-23 0,0 0 0,0 0-33,0 0-29,0 0-1,-1-29 0</inkml:trace>
  <inkml:trace contextRef="#ctx0" brushRef="#br1" timeOffset="209624.9899">16760 741 78,'0'0'53,"0"0"2,19 8 3,0-1-47,-14 14-11,-1 3 0,2 3 0,-2 0 0,-1 6 0,0 2 0,-1 3 0,-1-9 0,-1-2 0,1-1 0,-1 0 0,0-26 0,0 0-18,0 0-46,0 0 6,0 0 3</inkml:trace>
  <inkml:trace contextRef="#ctx0" brushRef="#br1" timeOffset="209979.0101">16712 324 51,'-13'-22'54,"0"0"6,-5 16-6,-2 6-24,2 6-24,-4 6-6,3 6 0,-2 5 0,6 10 0,4 1 0,4 2 0,7 1 0,7-4 0,4-2 0,9-3 0,3-4 0,4-9 0,1-6 0,2-6 0,-2-7 0,0-6 0,-5-8 0,-6-12 0,-5-6 0,-7-1 0,-5 0 0,-5 3 0,-4 4 0,-5 5 0,-1-2-41,15 27-25,-22 5 8,6 7-3</inkml:trace>
  <inkml:trace contextRef="#ctx0" brushRef="#br1" timeOffset="210493.0395">16835 1404 71,'0'0'52,"0"0"6,0 0-19,0 0-9,0 0-25,15 24-5,1-1 0,3-1 0,1 3 0,3 3 0,4 1 0,-1-4 0,1-2 0,-3-2 0,0-2 0,-3-1 0,-2-4 0,-3 0 0,-16-14 0,0 0 0,0 0 0,0 0 0,0 0 0,0 0-31,0 0-30,0 0-1</inkml:trace>
  <inkml:trace contextRef="#ctx0" brushRef="#br1" timeOffset="210891.0623">17391 1666 114,'0'0'53,"0"0"8,0 0-34,-17-5-27,1 8 0,-2 0 0,2 22 0,0 2 0,1 4 0,4 3 0,3 1 0,6 4 0,6-2 0,7-3 0,5-6 0,5-2 0,5-10 0,1-7 0,1-8 0,-2-12 0,-2-9 0,-6-7 0,-4-6 0,-4-8 0,-5-1 0,-7-2 0,-2 4 0,-5 2 0,0 9 0,-2 1 0,3 4 0,-1-1-63,9 25 0,0 0 2</inkml:trace>
  <inkml:trace contextRef="#ctx0" brushRef="#br1" timeOffset="211239.0822">17623 1615 81,'0'0'59,"0"0"5,6 28-13,-4-3-51,-1 1 0,-1 1 0,0 4 0,0 0 0,0 0 0,3 0 0,-3-6 0,0-5-58,-2 0-1,2-20-1</inkml:trace>
  <inkml:trace contextRef="#ctx0" brushRef="#br1" timeOffset="211598.1027">17643 1803 118,'7'-21'59,"-7"21"-6,20-15-28,-1 2-25,1 0 0,-1 0 0,2-2 0,-1-2-16,-1-1-20,-3-4 6,1 1 5,-6 1 15,-2-1 4,0 0 11,-9 21 8,0 0 15,0 0 9,0 0-2,0 0-30,-4 24-5,0 7 0,2 4 0,-1 3 0,1 4 0,1 1 0,2-3 0,-1-2 0,2-6 0,-1-1 0,0-6 0,1-3-15,-1 1-48,-1-23-1,0 0 2</inkml:trace>
  <inkml:trace contextRef="#ctx0" brushRef="#br1" timeOffset="211953.123">19139 1473 60,'0'0'59,"0"0"0,-1 29 2,-1-2-45,2 4-16,-1 4 0,2 4 0,0 2 0,1 0 0,0-2 0,1-1 0,0-2 0,1-4 0,2-3 0,-1-1-22,-5-28-38,0 0-2,0 0-1</inkml:trace>
  <inkml:trace contextRef="#ctx0" brushRef="#br1" timeOffset="211983.1248">19000 1667 122,'0'0'60,"0"0"2,0 0-51,0 0-11,0 0 0,0 0 0,29 2 0,0 0 0,2-2 0,5 1 0,1-3-43,-1-1-26,0-2 11</inkml:trace>
  <inkml:trace contextRef="#ctx0" brushRef="#br1" timeOffset="212336.145">19869 1401 59,'0'0'56,"0"0"-1,0 0-1,2 37-23,0-1-31,2 4 0,1 4 0,-1 6 0,0 2 0,0-2 0,-2 0 0,-2-4 0,2-2 0,-5-6 0,2-4-25,-2-10-35,0-1-1,3-23 2</inkml:trace>
  <inkml:trace contextRef="#ctx0" brushRef="#br1" timeOffset="212691.1653">19853 1737 103,'5'-23'57,"-5"23"-1,26-12-17,-3 4-39,4 0 0,2 3 0,2-3 0,3 0-13,1-4-46,-4-3 3,-3-6-2</inkml:trace>
  <inkml:trace contextRef="#ctx0" brushRef="#br1" timeOffset="212721.167">20204 1361 55,'0'0'55,"0"0"6,1 26-1,1 4-36,-3 5-24,1 5 0,-1 5 0,2 2 0,-1 2 0,1-1 0,0-2 0,-1 0 0,5-5 0,-3-5 0,4-7 0,0 0-49,-6-29-12,0 0 1,22-11 1</inkml:trace>
  <inkml:trace contextRef="#ctx0" brushRef="#br1" timeOffset="213080.1875">20549 1471 104,'0'0'55,"0"0"5,-7 20-24,-8 1-36,-1 4 0,-1 5 0,1 4 0,3 7 0,6-1 0,6-2 0,8-2 0,8-4 0,6-4 0,7-6 0,5-6 0,-1-8 0,0-11 0,-2-6 0,-4-13 0,-5-6 0,-7-10 0,-9-7 0,-5-7 0,-8 0 0,-5 1 0,-4 3 0,-5 4 0,5 9 0,1 8-60,2 5-2,1 0-1,13 22 4</inkml:trace>
  <inkml:trace contextRef="#ctx0" brushRef="#br1" timeOffset="213438.208">20835 1350 90,'10'21'55,"-2"3"1,-2 6-2,-4 2-54,1 7 0,-1 4 0,1-1 0,-2 3 0,2-5 0,-2 0 0,0-9 0,1-1-5,1-7-55,-2-1 1,-1-22-1</inkml:trace>
  <inkml:trace contextRef="#ctx0" brushRef="#br1" timeOffset="213793.2283">20864 1719 88,'0'0'54,"15"-22"2,-1 0-5,4 11-45,0-1-6,3-3 0,1-2 0,-1-5 0,3-3 0,-3-5-7,-1-1 1,-3-2 0,-4 0 8,-3 3-3,0 3 6,-2 7 0,-3-1 3,-5 21-8,0 0 0,0 0 0,2 24 0,-2 5 0,-2 7 0,2 5 0,0 6 0,0 2 0,2 4 0,0-1 0,0-4 0,2-3 0,-1-7 0,1-8 0,0-3 0,1-4-36,-2 0-29,-3-23-1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1:29:21.2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1621 1522 44,'-2'-35'51,"-2"4"0,-1 0-12,5 31-13,0 0-6,0 0-2,-31-19-12,0-1-6,31 20 0,-31 24 0,4 2 0,1 7 0,-2 5 0,6 9 0,2 7 0,4 3 0,4 2 0,4 1 0,8 2 0,5-1 0,6-1 0,7-2 0,4-6 0,5-3 0,3-4 0,3-8 0,3-9 0,1-12 0,3-4 0,0-9-37,0-10-20,-1-8-1,-2-12 0</inkml:trace>
  <inkml:trace contextRef="#ctx0" brushRef="#br0" timeOffset="413.0236">1944 1518 90,'0'0'52,"0"0"3,0 0-4,0 0-44,7 34-7,0 7 0,-1 7 0,2 10 0,-1 4 0,2 3 0,-2 4 0,-1-2 0,2-4 0,-3-6 0,-1-8 0,-2-11 0,-1-7 0,0 0 0,-1-31 0,0 0 0,0 0 0,0 0 0,22-46 0,-5 3 0,0 1 0,0-1 0,-2 4 0,-1 7 0,0-2 0,-14 34 0,0 0 0,33 5 0,-1-1 0,-32-4 0,27 46 0,-3-6 0,-1-1 0,-3-5 0,1-3-47,1-3-11,1-4 2,1-4 1</inkml:trace>
  <inkml:trace contextRef="#ctx0" brushRef="#br0" timeOffset="767.0439">2542 2045 97,'0'0'51,"2"26"1,-2-5 0,-2 1-49,4 3-3,3 2 0,0-3 0,3-1 0,0-2 0,1 0 0,-9-21 0,0 0 0,0 0 0,0 0 0,0 0 0,5-32 0,-5-8 0,-3-5 0,-1-1 0,1-1 0,1 1 0,3 5 0,3 8 0,3 7 0,1 4 0,0 0 0,-8 22 0,24-5 0,-6 2 0,3 5 0,0 1-35,3 2-25,2 4 2,2-3 1</inkml:trace>
  <inkml:trace contextRef="#ctx0" brushRef="#br0" timeOffset="1060.0606">2984 1870 120,'0'0'57,"0"0"4,-19 13-44,-2 2-17,0 3 0,0 3 0,0 5 0,1 7 0,3 3 0,5 0 0,6 0 0,7-1 0,7-2 0,6-7 0,4-4 0,6-13 0,-1-10 0,2-9 0,-3-9 0,-3-6 0,-5-7 0,-5-3 0,-6-5 0,-2 2 0,-6-4 0,-2 3-36,0 4-26,2 5 2,2 9 1</inkml:trace>
  <inkml:trace contextRef="#ctx0" brushRef="#br0" timeOffset="1586.0907">3084 2038 33,'12'27'45,"-12"-27"2,12 25 6,0-1-19,-12-24-14,0 0-4,0 0-9,19 1-7,0 0 0,-12-29 0,2-7 0,-1-7 0,1-2 0,0 3 0,-1 3 0,-1 6 0,0 8 0,1 0 0,-8 24 0,0 0 0,20 18 0,0-1 0,-7 10 0,-1 7 0,2 5 0,0 4 0,0 1 0,-1-2 0,0-4 0,-1-3 0,0-10 0,-1 0 0,-11-25 0,13-24 0,-3-6 0,0-4 0,-3-3 0,0-3 0,0 3 0,0 5 0,0 6 0,0 0 0,-7 26 0,0 0 0,18-4 0,0 0 0,-18 4 0,16 28 0,-1 3 0,-1 2 0,-2 0 0,1-1 0,-2-5 0,1-1 0,0 0 0,-12-26-36,0 0-27,18-3 2,-1-1 0</inkml:trace>
  <inkml:trace contextRef="#ctx0" brushRef="#br0" timeOffset="1753.1003">3687 1885 139,'2'-28'56,"-2"28"1,0 0-54,0 0-3,3 25 0,1-3 0,0 2 0,2 2 0,2 3 0,2 0 0,2-6 0,2-1-40,3-3-19,3-5 0,3-6 1</inkml:trace>
  <inkml:trace contextRef="#ctx0" brushRef="#br0" timeOffset="1940.111">4044 1870 150,'0'0'62,"-19"13"-19,0 5-43,-1 0 0,3 1 0,2 5 0,6 1 0,4 0 0,8-3 0,9 2 0,5-5-40,6-7-20,3-6 0,1-10 1</inkml:trace>
  <inkml:trace contextRef="#ctx0" brushRef="#br0" timeOffset="2068.1183">4084 1663 124,'-15'-29'53,"15"29"-13,0 0-40,-16-2-42,-1 0-15,17 2 1</inkml:trace>
  <inkml:trace contextRef="#ctx0" brushRef="#br0" timeOffset="2617.1497">4417 1842 28,'0'0'41,"21"14"0,-2 5-2,-2 3-22,-2 3 2,1 2-4,-3 0-3,-1 1 3,-3-7 0,-2 0-2,-7-21-13,0 0 0,0 0 0,0 0 0,-3-27 0,0-9 0,0-8 0,1-12 0,1-11 0,2-8 0,3 0 0,2 1 0,2 5 0,1 5 0,2 10 0,2 13 0,-1 14 0,1 0 0,-13 27 0,25 23 0,-3 9 0,-1 8 0,-3 9 0,0 11 0,-1 7 0,-1 4 0,-1 2 0,-2-5 0,-2-4 0,-1-8 0,-1-7 0,-4-7 0,2-8 0,0 0-16,-7-34-44,0 0-1,-8-29 0</inkml:trace>
  <inkml:trace contextRef="#ctx0" brushRef="#br0" timeOffset="2783.1592">4651 1746 125,'-22'-18'58,"5"11"-1,-2-1-42,19 8-15,0 0 0,2 22 0,9-1 0,6-2 0,8-3 0,6 1 0,5-4-52,2-7-5,1-3 1,1-3-2</inkml:trace>
  <inkml:trace contextRef="#ctx0" brushRef="#br0" timeOffset="2992.1712">5116 1725 138,'0'0'60,"0"0"-3,-23 15-57,0 5 0,2 1 0,3 5 0,0 3 0,7-1 0,5 4 0,7-4 0,7-2 0,0 1 0,16-14 0,3-7-25,2-8-33,1-6 0,0-12 1</inkml:trace>
  <inkml:trace contextRef="#ctx0" brushRef="#br0" timeOffset="3152.1803">5288 1788 112,'0'0'54,"0"0"1,0 0-21,0 0-34,0 0 0,0 0 0,-3 25 0,3-3 0,5-1 0,0 0 0,-5-21-25,28 20-30,-2-8-2,1-4 3</inkml:trace>
  <inkml:trace contextRef="#ctx0" brushRef="#br0" timeOffset="3376.1931">5685 1694 133,'0'0'59,"0"0"-1,0 0-53,-22 4-5,0 7 0,1 6 0,3 5 0,2 3 0,4 0 0,7 2 0,5-1 0,8-4 0,-2-1 0,16-11 0,0-9-16,0-9-42,2-10 3,-2-12-3,0-12 2</inkml:trace>
  <inkml:trace contextRef="#ctx0" brushRef="#br0" timeOffset="3542.2026">5796 1353 94,'-1'-32'56,"1"32"1,-7 29-9,1 7-48,0 8 0,2 8 0,1 4 0,2 1 0,3 3 0,0-4 0,-2-6-36,2-7-23,-2-9 1,-1-10 1</inkml:trace>
  <inkml:trace contextRef="#ctx0" brushRef="#br0" timeOffset="3693.2113">5547 1524 98,'-17'-23'47,"17"23"-4,0 0-4,0 0-67,0 0-22,17 18-2,8-1 1</inkml:trace>
  <inkml:trace contextRef="#ctx0" brushRef="#br0" timeOffset="3978.2276">6101 1488 100,'0'0'57,"0"0"-5,0 0-6,0 0-46,0 0 0,0 0-16,0 0-38,0 0-1,0 0 1</inkml:trace>
  <inkml:trace contextRef="#ctx0" brushRef="#br0" timeOffset="4127.2361">6080 1695 106,'0'0'47,"0"0"-7,0 0-36,-3 22-44,0-1-9,3-21-2</inkml:trace>
  <inkml:trace contextRef="#ctx0" brushRef="#br0" timeOffset="4721.2701">5944 2271 23,'-25'12'44,"7"-6"6,-3-5 0,-1-1-18,-1 1-13,-3 0-1,-1 3-3,-5-2-11,-3 2-4,-5 0 0,-5 1 0,-2 1 0,-6 0 0,-6-3 0,-3-1 0,-6 2 0,-2-1 0,-4 1 0,-4 1 0,-2-2 0,-2 3 0,-1 1 0,-4 2 0,0-2 0,-4 0 0,-2 1 0,-1 3 0,-6 1 0,-1 0 0,-1 3 0,-1-1 0,-3 1 0,0 1 0,1-2 0,-3-2 0,0-1 0,-1-1 0,-3 0 0,0 0 0,-2-1 0,1 0 0,0 1 0,-1 0 0,2-1 0,1-2 0,2-1 0,5 0 0,0 0 0,4 0 0,8-1 0,6 0 0,9 1 0,9 2 0,8-2 0,9-1 0,11 2 0,11 0-22,-2-1-37,31-6-1,0 0-1</inkml:trace>
  <inkml:trace contextRef="#ctx0" brushRef="#br0" timeOffset="6865.3927">2173 5456 48,'0'0'45,"0"0"2,0 0-2,0 0-22,12-21-6,-1 0-2,6-1 0,1-3-15,4-4 0,5-4 0,3-5 0,4-3 0,6-4 0,1-4 0,2-1 0,2-3 0,1-3 0,-3 1 0,1 0 0,-3 2 0,-5 1 0,-4 4 0,-2 3 0,-6 3 0,-2 3-40,-1 6-14,-6 1-1,0 4 0</inkml:trace>
  <inkml:trace contextRef="#ctx0" brushRef="#br0" timeOffset="7210.4124">2964 4425 42,'4'11'39,"3"4"7,-1 0-11,3 4-15,4 4-2,2 3-5,6 4-1,2 3-1,5 5-1,2 2-1,4 2-9,2-1 0,3 4 0,0 0 0,1 0 0,1-1 0,-2 0 0,0-1 0,-3-2 0,-1 0 0,-1-3 0,-4-4 0,-2-4 0,-3-3 0,-4-7 0,-3-3 0,-4-7-7,-1-6-45,-3-5-2,-2-5 1,-2 0 0</inkml:trace>
  <inkml:trace contextRef="#ctx0" brushRef="#br0" timeOffset="7519.4301">3710 5212 81,'0'0'52,"9"3"4,-1 0-10,-8-3-26,8-10-20,0-6 0,3-1 0,0-3 0,4-5 0,1-9 0,3-6 0,1-5 0,3-6 0,1-4 0,2-4 0,0-4 0,-1 1 0,-1 5 0,-1 3 0,-2 5 0,-3 5 0,-2 9 0,-3 5 0,1 8 0,-3 4-33,-2 2-29,-1 3 3,-1 1-2</inkml:trace>
  <inkml:trace contextRef="#ctx0" brushRef="#br0" timeOffset="8242.4715">4058 4059 78,'0'0'51,"3"12"1,0 1-16,2 8-15,-1 4-4,2 6-17,1 0 0,-2 3 0,1 0 0,-1-2 0,0-1 0,-1-7 0,0-3 0,-3-5-19,2-1-35,-3-15-1,-1-13-1</inkml:trace>
  <inkml:trace contextRef="#ctx0" brushRef="#br0" timeOffset="8655.4951">3962 3562 59,'-7'-9'50,"0"7"0,-3 5 3,-4 4-32,1 9-6,-1 4-8,2 8-7,0 2 0,2 4 0,3-2 0,4-1 0,3-2 0,5-4 0,5-6 0,1-6 0,4-8 0,2-8 0,1-8 0,-2-7 0,-1-8 0,-3-5 0,-3-4 0,-4 0 0,-5 3 0,-1 2 0,-4 3 0,-1 7 0,1 8 0,-2 5 0,0-1-43,7 8-16,0 10 4,3 0-2</inkml:trace>
  <inkml:trace contextRef="#ctx0" brushRef="#br0" timeOffset="8867.5072">4109 3518 88,'7'-1'49,"1"0"2,-8 1-2,6 11-31,0 2-18,1 4 0,0 4 0,1 5 0,0 1 0,-1 0-14,0-1-24,-1 0-14,-3-4 1,-1-5 0</inkml:trace>
  <inkml:trace contextRef="#ctx0" brushRef="#br0" timeOffset="9001.5149">4145 3699 65,'0'-10'44,"10"4"-4,2 2-10,2-1-46,-1-5-20,3 1-6,1-5 1,0 0 0</inkml:trace>
  <inkml:trace contextRef="#ctx0" brushRef="#br0" timeOffset="9196.526">4307 3375 67,'1'15'51,"1"3"2,-1 5-2,1 3-29,0 7-11,1 3-11,2 3 0,1 1 0,0-1 0,3-3 0,-3-3 0,2 1-12,2-3-41,-2-6-2,-3-2 1</inkml:trace>
  <inkml:trace contextRef="#ctx0" brushRef="#br0" timeOffset="9919.5674">2240 7871 121,'0'0'55,"0"0"0,0 0-31,0 0-24,0 0 0,18-29 0,1-2 0,0-5 0,3-5 0,3-3 0,4-4 0,0-4 0,4-5 0,0-3 0,2-1 0,-2 3 0,1 1 0,-1 5 0,-2 0 0,-1 4-35,-2 5-22,-4 3 1,-2 7 0</inkml:trace>
  <inkml:trace contextRef="#ctx0" brushRef="#br0" timeOffset="10248.5862">2770 7022 42,'5'16'43,"3"0"2,2 2-5,3 5-19,2 1-1,4 5-6,2 3-1,4 4-1,2 0-7,2 4-5,2 4 0,2 1 0,0 2 0,2 1 0,-1-3 0,0 1 0,-3-1 0,-1-2 0,-2-4 0,-2-5 0,-2-3 0,-3-4 0,-4-3 0,-2-6 0,-3-4-15,-2-4-40,0 0-1,-10-10 1</inkml:trace>
  <inkml:trace contextRef="#ctx0" brushRef="#br0" timeOffset="10564.6043">3468 7871 66,'10'-2'52,"-3"-2"3,0-6-2,4-2-24,-3-7-29,4-3 0,2-8 0,2-5 0,1-6 0,3-7 0,2-3 0,2-3 0,1-2 0,1-1 0,1 1 0,0 3 0,-1 3 0,-2 6 0,-2 5 0,-2 3 0,-2 7 0,-4 3 0,-1 2-11,-2 6-48,-2 4-2,-3 2 0</inkml:trace>
  <inkml:trace contextRef="#ctx0" brushRef="#br0" timeOffset="11429.6538">3429 7906 72,'0'0'54,"0"0"5,-2 10-3,0 3-42,-2 1-14,1 5 0,0 3 0,0 5 0,2 3 0,1 2 0,1 1 0,3-1 0,-1-2 0,1-2 0,2-2 0,-1-5 0,1-3 0,-1-7-3,0-1-58,-5-10 0,0-10-1</inkml:trace>
  <inkml:trace contextRef="#ctx0" brushRef="#br0" timeOffset="11866.6787">3290 8900 113,'-7'-15'57,"-1"7"1,-2 2-31,-3 5-27,1 8 0,-2 6 0,4 7 0,1 7 0,3 7 0,2-3 0,7 3 0,4-4 0,6-4 0,5-4 0,3-8 0,1-7 0,1-7 0,1-5 0,-6-8 0,-4-5 0,-4-8 0,-6-3 0,-5-4 0,-2 1 0,-3 0-28,-3-1-32,3 5 2,1 2 2</inkml:trace>
  <inkml:trace contextRef="#ctx0" brushRef="#br0" timeOffset="12071.6905">3532 8853 103,'5'22'54,"0"2"1,-2 1-12,-2-1-43,3 4 0,0 0 0,1 0 0,1 4 0,-1-3 0,0-4-23,1-2-32,-2-3-2,0-8 0</inkml:trace>
  <inkml:trace contextRef="#ctx0" brushRef="#br0" timeOffset="12204.6981">3608 9055 90,'6'-11'47,"1"-2"-1,3 3-3,1-3-49,3-3-29,3 1-12,-1-3-3,3-2 4</inkml:trace>
  <inkml:trace contextRef="#ctx0" brushRef="#br0" timeOffset="12369.7075">3781 8776 85,'0'0'54,"1"14"4,1 5-2,1 5-54,-2 3-2,1 5 0,0 0 0,2 2 0,-1-3 0,-1-4 0,1-3-12,4-3-45,-1-10-3,1-8 0</inkml:trace>
  <inkml:trace contextRef="#ctx0" brushRef="#br0" timeOffset="13573.7764">5701 4519 45,'-6'-1'47,"6"1"0,0 0 3,0 0-24,9 2-9,3-1-5,2-1-3,5 2-7,4-2-2,5 1 0,4-2 0,5 2 0,2-1 0,5 0 0,1 0 0,5-1 0,3-2 0,2 1 0,2-1 0,4-1 0,3-1 0,3 1 0,2-1 0,4 2 0,1 1 0,3 1 0,3 0 0,0 0 0,1 0 0,-2 1 0,0-1 0,-1-1 0,-2 0 0,-1-1 0,-3 2 0,0 0 0,-1 0 0,0 0 0,0-1 0,-2 1 0,1 1 0,-1 0 0,2-1 0,0 2 0,4 0 0,-1 1 0,2 1 0,1 0 0,2 0 0,1 0 0,-2 0 0,3 1 0,-4-2 0,0 0 0,0 1 0,-3 0 0,-4 0 0,-2-1 0,-4-1 0,-6 0 0,-4-1 0,-5 0 0,-5-2 0,-6-2 0,-5 1 0,-5 0 0,-2 0 0,-6-1 0,-3 1 0,-3 0 0,-3 1 0,-2 2 0,0 0 0,-2 0 0,-1-1 0,-6 1 0,0 0 0,0 0 0,0 0 0,0 0 0,0 0 0,-3-10-61,-4 1-2,-4-2 1</inkml:trace>
  <inkml:trace contextRef="#ctx0" brushRef="#br0" timeOffset="13904.7953">9349 4317 127,'-13'-8'58,"5"3"0,-1 0-46,9 5-12,9-2 0,4 8 0,4 1 0,3 4 0,4 3 0,4 3 0,3 2 0,1 1 0,-1 2 0,-1 0 0,-3 0 0,-6-1 0,-1 0 0,-7-1 0,-5 3 0,-7-1 0,-2 0 0,-7 0 0,-4 2 0,-4 0 0,-3-1 0,-3 0 0,1-3 0,-1-2 0,2 0 0,0-5 0,3-5-26,2-4-37,1-5 1,-1-6 0</inkml:trace>
  <inkml:trace contextRef="#ctx0" brushRef="#br0" timeOffset="14535.8314">6059 3651 55,'3'15'51,"-1"0"2,1 4 1,1 5-25,0 4-16,1 8-13,0 2 0,1 6 0,-2 1 0,1 1 0,-1 0 0,-1-1 0,0-4 0,-1-7 0,0-4 0,0-7 0,-1-8-37,1-1-21,-2-14 3,4-18-2</inkml:trace>
  <inkml:trace contextRef="#ctx0" brushRef="#br0" timeOffset="14880.8511">6260 3655 79,'9'0'51,"-1"0"1,-8 12-10,-1 4-26,-4 2-1,-1 5-15,-3 2 0,-2 3 0,-1 0 0,-1 1 0,0-1 0,1-1 0,1-3 0,5-3 0,1-2 0,5-5 0,5-1 0,5-2 0,1-2 0,3-2 0,1 0 0,0 1 0,1 1 0,-1 3 0,-1 0 0,-1 1 0,-2 1 0,-3-1-5,-1-3-48,0 1-2,-2-1 0,0-2 0</inkml:trace>
  <inkml:trace contextRef="#ctx0" brushRef="#br0" timeOffset="15257.8727">6413 4006 73,'8'0'51,"1"6"1,0 2-1,-2 2-32,2 6-10,1 2-9,0 6 0,-3 1 0,1 1 0,-7-2 0,-1-1 0,-5-1 0,-3-3 0,-2-5 0,-2-3 0,0-4 0,-1-6 0,3-4 0,2-5 0,4-3 0,2-2 0,4 0 0,3 0 0,5 2 0,1 3 0,4 2 0,1 4 0,2 5 0,-1 2 0,1 2 0,-2-1-7,-1 1-47,2 0-1,-2-4 2,0-4-3</inkml:trace>
  <inkml:trace contextRef="#ctx0" brushRef="#br0" timeOffset="15520.8878">6760 3703 121,'-7'5'54,"-3"5"-1,-1 4-26,0 9-27,-2 3 0,1 5 0,2 4 0,2 2 0,2 3 0,4 0 0,3-2 0,5-4 0,2 0 0,3-7 0,2-2 0,2-6-37,1-9-20,2-6 2,-2-7-1</inkml:trace>
  <inkml:trace contextRef="#ctx0" brushRef="#br0" timeOffset="15843.9062">6904 4003 80,'3'17'53,"-3"1"0,0 2-1,2 3-35,-1-4-17,1 0 0,1-3 0,1-2 0,-2-2 0,0-1 0,-2-11 0,0 0 0,2-13 0,-2-4 0,-2-5 0,1-4 0,-1-6 0,2 0 0,1 1 0,2 2 0,2 2 0,2 5 0,1 4 0,3 5 0,1 6 0,-2 2 0,2 2-14,1 4-42,-1 1-1,-3 2 1</inkml:trace>
  <inkml:trace contextRef="#ctx0" brushRef="#br0" timeOffset="16265.9304">7084 3981 47,'7'5'50,"-1"0"0,-6-5 2,8 10-19,-1 2-17,0 1-9,2 3-7,-1 1 0,0 3 0,0-1 0,-3 0 0,-1-1 0,-3-1 0,-4-2 0,-2-2 0,-2-3 0,-2-2 0,-1-4 0,2-3 0,0-3 0,1-2 0,3-3 0,3-1 0,5-1 0,4 1 0,3 3 0,4 2 0,4 2 0,2 4 0,0 1 0,0 2 0,-2 2 0,-2 0 0,-4-2 0,0-1 0,-4 0 0,-1 0 0,-8-5 0,0 0-58,4-15 0,-1-3-1</inkml:trace>
  <inkml:trace contextRef="#ctx0" brushRef="#br0" timeOffset="16587.9488">7395 3764 106,'6'-16'54,"-2"7"4,-1 0-21,-3 9-37,-7 16 0,-1 4 0,0 5 0,2 5 0,1 4 0,0 2 0,4 1 0,3-1 0,6-5 0,3-5 0,3-6 0,2-6 0,1-8 0,2-6 0,-3-10 0,-3-9 0,-4-8 0,-2-5 0,-5-4 0,-2-2 0,-2 0 0,-4 2 0,-1 4 0,1 10 0,-1 4-22,1 6-37,-1-1 2,7 13-2</inkml:trace>
  <inkml:trace contextRef="#ctx0" brushRef="#br0" timeOffset="16964.9704">7600 3885 91,'10'1'51,"-1"-3"4,2 1-3,4 1-46,-2-2-6,4 2 0,1 0 0,2 0 0,-1 2 0,-1 1 0,-2 2 0,-2 1 0,-4 2 0,-4 3 0,-2 0 0,-3 3 0,-2 1 0,0 3 0,-2 1 0,1 1 0,-2 1 0,1 1 0,0 2 0,-1-1 0,0 0 0,3-2 0,-1-1 0,-1-3 0,4-1 0,-2-3-10,0-1-49,1-12-3,0 0 1</inkml:trace>
  <inkml:trace contextRef="#ctx0" brushRef="#br0" timeOffset="17137.9802">7725 4059 136,'-7'-6'56,"7"6"0,0 0-49,0 0-7,10 1 0,3 0 0,4 1 0,1-3 0,7-2-58,5-3 1,-1-2 0,3-4 1</inkml:trace>
  <inkml:trace contextRef="#ctx0" brushRef="#br0" timeOffset="17370.9936">8182 3644 97,'8'-16'54,"-4"8"3,-1-1-10,-3 19-47,-1 7 0,0 6 0,-2 8 0,1 4 0,-2 7 0,0 4 0,0 6 0,-2-1 0,-1 0 0,0 0 0,-2-3 0,4-2 0,-1-7-27,2-8-34,5-11 1,3-10 0</inkml:trace>
  <inkml:trace contextRef="#ctx0" brushRef="#br0" timeOffset="17598.0066">8485 3653 118,'9'-7'57,"1"0"1,-9 27-36,-4 4-22,1 7 0,-1 6 0,0 6 0,2 5 0,-3 2 0,3-3 0,-4-5 0,5 0 0,0-7-49,-2-8-9,-1-10-1,-1 0 1</inkml:trace>
  <inkml:trace contextRef="#ctx0" brushRef="#br0" timeOffset="17920.025">8462 3991 135,'7'-18'56,"2"3"1,2-1-50,4 3-7,1 1 0,3 1 0,3 0 0,1-1 0,2 0 0,-2-5-10,1-6-44,-3-4-3,-3-7 1,-3-4 15,-1 0 22,-6 0 15,-1 2 8,-4 3 20,0 10 25,-3 8 5,1-1 1,-2 30-13,-2 4-29,2 8-13,0 5 0,1 6 0,0 5 0,-2 4 0,0-1 0,0 2 0,2 0 0,-3-5 0,1-2-12,-2-4-46,1-8 0,-3-6 0</inkml:trace>
  <inkml:trace contextRef="#ctx0" brushRef="#br0" timeOffset="18319.0478">8760 3873 106,'14'-12'56,"1"4"0,0 4-19,4 7-37,-5 3 0,6 7 0,-3 5 0,1 5 0,-4 5 0,-3 4 0,-4 2 0,-4 1 0,-5-1 0,-4-5 0,-6-4 0,-3-4 0,-4-6 0,-1-7 0,2-6 0,1-6 0,4-3 0,4-3 0,5-3 0,5 0 0,6 1 0,3 3 0,4 4 0,2 4 0,2 3 0,1 3 0,0 5 0,-1 2 0,-1 1 0,1-2 0,-3 0 0,-3-5 0,3 0 0,-5-5-12,2-6-49,-2-10-3,1-8 3</inkml:trace>
  <inkml:trace contextRef="#ctx0" brushRef="#br0" timeOffset="18665.0676">9220 3656 112,'13'-22'58,"-5"10"-1,-1-1-29,-15 19-28,-2 5 0,-3 3 0,-2 4 0,-1 3 0,1 2 0,3 0 0,2 0 0,5-1 0,5-1 0,5-2 0,5-2 0,2 0 0,3-1 0,3 1 0,0 0 0,-1-1 0,-3-1 0,-4 1 0,-2 3 0,-6 0 0,-4 2 0,-6 0 0,-5 0 0,-2-1 0,-3 1 0,-3-3 0,1-6 0,0-1 0,5-8 0,4-7-65,6-11 0,6-8 2</inkml:trace>
  <inkml:trace contextRef="#ctx0" brushRef="#br0" timeOffset="18980.0856">9412 3652 85,'12'7'60,"-8"8"1,-5 7-12,-4 9-49,-5 3 0,-1 6 0,-2 4 0,2 2 0,2-2 0,4-2 0,3-2 0,3-5 0,7-6 0,2-7 0,4-9 0,1-11 0,1-9 0,1-10 0,-1-9 0,1-11 0,-3-6 0,-2-4 0,-3 1 0,-3 0 0,-2 3 0,-3 7 0,-1 7 0,-3 9 0,-1 7-56,0 6-6,1-1 0</inkml:trace>
  <inkml:trace contextRef="#ctx0" brushRef="#br0" timeOffset="19319.105">9579 3814 94,'0'16'56,"0"1"1,0 2-9,2 2-48,-2 0 0,5 2 0,1-1 0,1-2 0,4-2 0,2-5 0,2-5 0,2-6 0,1-7 0,3-7 0,-2-2 0,-1-3 0,-2-1 0,-2 2 0,-4 2 0,-3 5 0,1 0 0,-10 19 0,-2 4 0,-2 7 0,0 6 0,-1 6 0,-1 6 0,-2 3 0,3 1 0,-2 1-58,-1-1-3,-2-2 0</inkml:trace>
  <inkml:trace contextRef="#ctx0" brushRef="#br0" timeOffset="21026.2026">7473 4980 95,'0'0'57,"0"16"1,-1-1-13,-4-1-45,2 6 0,-2 2 0,-1 3 0,1 0 0,0 0 0,1-3 0,1-4 0,0-4 0,2-4 0,0-1 0,1-9 0,5-15 0,0-6 0,1-5 0,2-7 0,-1-4 0,1-2 0,0 0 0,0 1 0,-1 5 0,-1 5 0,0 6 0,-1 8 0,2 7 0,2 8 0,3 7 0,3 9 0,4 6 0,7 7 0,2 7 0,5 8 0,0 3 0,2 3 0,-3 0 0,-1-3 0,-6-2 0,-5-6 0,-7-6 0,-5-8 0,-10-7 0,-8-8 0,-8-7 0,-8-5 0,-6-6 0,-7-4 0,0-2 0,-1-1 0,1 0 0,6 1 0,6 2 0,5 1 0,10 2-18,-1-1-48,25 3-1</inkml:trace>
  <inkml:trace contextRef="#ctx0" brushRef="#br0" timeOffset="21927.2542">11650 5421 81,'0'0'55,"0"0"1,0 0 0,6-13-49,2-2-7,3-4 0,4-2 0,3-6 0,8-6 0,4-7 0,9-4 0,4-5 0,7-3 0,4-6 0,6-5 0,2-3 0,4-2 0,0-2 0,-1-4 0,-1 2 0,-3 0 0,-4 2 0,-6 6 0,-4 4 0,-6 5 0,-5 6 0,-4 6 0,-5 6 0,-4 3 0,-2 8 0,-4 2-13,-3 3-47,-1 4-1,-3 5 1</inkml:trace>
  <inkml:trace contextRef="#ctx0" brushRef="#br0" timeOffset="22747.3011">12800 4074 14,'0'0'45,"0"0"4,0 0-1,9 10-17,-3-2-8,3 4-2,-2 2-7,5 6-4,1 3-10,3 6 0,5 3 0,4 6 0,2 5 0,5 5 0,2 1 0,3 3 0,2 4 0,1 2 0,1-1 0,2 1 0,0-2 0,1 0 0,0-2 0,0-1 0,1-2 0,-3-2 0,1-5 0,-3-2 0,-2-2 0,-3-3 0,-2-4 0,-6-1 0,-2-5 0,-3-3 0,-3-2 0,-3-3 0,-3-3 0,-1-3 0,-2-2 0,-3-2 0,1-1 0,-8-8 0,0 0 0,0 0 0,0 0 0,0 0 0,0 0 0,6 5 0,-1 0 0,-5-5 0,0 0 0,0 0 0,0 0 0,0 0-13,8-4-23,-1 0 1,-7 4 3,0 0 9,0 0 11,8-6 13,0 0 13,-8 6 12,0 0 7,0 0 0,6-13 0,2 4-22,-2-4-11,2-2 0,0-7 0,3-3 0,2-6 0,3-6 0,1-7 0,5-7 0,3-10 0,4-8 0,4-4 0,2-4 0,3-3 0,0 0 0,-1 3 0,0 3 0,-3 8 0,-4 9 0,-3 8 0,-5 8 0,-3 7 0,-4 9 0,-3 5 0,-4 6 0,-1 5 0,-1 0 0,-6 9 0,0 0 0,0 0-19,0 0-47,0 0 2,8-4 0</inkml:trace>
  <inkml:trace contextRef="#ctx0" brushRef="#br0" timeOffset="23695.3553">14219 3571 77,'-2'-9'54,"2"9"1,0 0-15,0 0-11,0 0-29,0 0 0,3 10 0,-1 1 0,3 6 0,0 5 0,-1 4 0,2 2 0,0 3 0,1 2 0,-1 1 0,1-1 0,-2-1 0,1-5 0,-2-5 0,0-3 0,-2-4 0,2-3 0,-2 0 0,-2-12-38,0-13-25,1-5 1,2-4 3</inkml:trace>
  <inkml:trace contextRef="#ctx0" brushRef="#br0" timeOffset="23914.3678">14412 3547 70,'8'-10'56,"-8"10"0,3 12 2,-1 0-43,0 7-15,-2 4 0,1 4 0,0 3 0,1 2 0,0-1 0,0-1 0,1-3 0,-2-4 0,1-2 0,-2-3-3,0-8-56,0 0-1,0-10-1</inkml:trace>
  <inkml:trace contextRef="#ctx0" brushRef="#br0" timeOffset="24326.3914">14432 2918 118,'-11'-23'58,"-1"7"-1,0 9-35,-5 5-22,2 10 0,0 7 0,1 11 0,2 7 0,1 6 0,2 3 0,4 2 0,5 3 0,3 0 0,4-6 0,5-6 0,3-10 0,4-8 0,0-8 0,1-10 0,2-11 0,-2-10 0,-3-9 0,-3-9 0,-4-4 0,-4-4 0,-5 0 0,-5 0 0,-1 5 0,-4 4 0,-1 6 0,-2 7 0,3 10-9,1 10-52,2 8 1,2 8-1</inkml:trace>
  <inkml:trace contextRef="#ctx0" brushRef="#br0" timeOffset="24990.4294">14778 4519 18,'0'0'38,"0"0"-11,0 0-1,0 0-3,8 0-3,-3-1-2,-5 1-6,0 0-6,0 0-12,0 0-13,0 0-17,0 0-6,7 7-1</inkml:trace>
  <inkml:trace contextRef="#ctx0" brushRef="#br0" timeOffset="26079.4917">15275 4651 96,'0'0'54,"0"0"2,0 0-7,8 13-49,-4 2 0,2 6 0,-2 4 0,2 5 0,-2 1 0,2 1 0,-1 0 0,-2-2 0,1-3 0,-3-5 0,2-2 0,-2-7-45,0 0-15,-1-13 1,-5-12-1</inkml:trace>
  <inkml:trace contextRef="#ctx0" brushRef="#br0" timeOffset="26253.5016">15193 4747 118,'-8'-6'58,"8"6"-1,0 0-35,12 0-22,2 0 0,4 0 0,6 3 0,5-2 0,5-2-14,3 0-44,1 0-1,-1-2 1</inkml:trace>
  <inkml:trace contextRef="#ctx0" brushRef="#br0" timeOffset="26650.5243">16435 4445 87,'0'0'54,"-6"9"3,2 5-7,0 4-43,2 7-7,-2 4 0,4 7 0,-1 6 0,0 3 0,0 1 0,0 0 0,-1 1 0,1-5 0,-1-1 0,-1-6 0,1-4 0,2-7-34,-2-9-26,0 1 1,0-24-1</inkml:trace>
  <inkml:trace contextRef="#ctx0" brushRef="#br0" timeOffset="26810.5335">16406 4737 98,'8'-21'53,"2"3"2,5 3-6,1 5-49,3 1 0,3 0 0,3 1 0,-1-4-17,2-2-29,0-2-7,-4-4-1,-1-4 0</inkml:trace>
  <inkml:trace contextRef="#ctx0" brushRef="#br0" timeOffset="26997.5442">16703 4381 96,'1'-14'54,"-4"26"3,0 8-13,-3 4-40,4 11-4,-4 5 0,2 7 0,0 3 0,0 3 0,2 0 0,-1-3 0,2-3 0,-1-9 0,3-4 0,2-8-41,2-9-19,4-10 1,0-9 0</inkml:trace>
  <inkml:trace contextRef="#ctx0" brushRef="#br0" timeOffset="27297.5613">16999 4482 123,'8'-14'61,"-20"26"0,-4 7-51,-8 7-10,1 10 0,-3 6 0,5 5 0,2 3 0,7 0 0,7-2 0,8-6 0,9-8 0,6-9 0,6-9 0,2-12 0,3-11 0,-1-11 0,-4-11 0,-5-12 0,-4-7 0,-5-6 0,-4 0 0,-6-2 0,0 5 0,0 3-52,-2 6-9,4 7 0,2 7 4</inkml:trace>
  <inkml:trace contextRef="#ctx0" brushRef="#br0" timeOffset="27486.5722">17225 4370 117,'8'21'57,"-2"4"2,-3 6-37,-4 0-22,2 7 0,-2 3 0,1 3 0,-1 2 0,1 0 0,0-2 0,-1-6 0,2-6-12,1-7-48,0-7-1,-2-10 0</inkml:trace>
  <inkml:trace contextRef="#ctx0" brushRef="#br0" timeOffset="27823.5914">17280 4674 127,'11'-16'55,"2"4"-1,1 2-35,2-2-19,2 0 0,4 0 0,1-3 0,1-2 0,-1-5-12,2-3-14,-3-5 3,0 1 9,-5 0 8,-2 0 5,-2 5 6,-4 2 8,-1 10 10,1-1 7,-8 23-19,-2 5-11,2 9 0,-2 7 0,1 8 0,-2 5 0,0 7 0,0 3 0,0 1 0,-1-3 0,-1-3 0,1-4 0,0-7 0,3-4 0,-2-8-19,0-9-44,-1-6-1,-1-1 0</inkml:trace>
  <inkml:trace contextRef="#ctx0" brushRef="#br0" timeOffset="29550.6902">18493 2382 42,'-4'-24'46,"3"4"3,0 0 3,1 20-23,0 0-14,0 0-1,0 0-6,-23-9-8,2 15 0,-2 11 0,-2 10 0,-1 6 0,-1 9 0,1 7 0,3 6 0,6 4 0,6 1 0,8 0 0,10-5 0,8-7 0,9-7 0,8-10 0,5-10 0,3-16 0,1-15 0,-1-13 0,-4-11 0,-5-10 0,-9-11 0,-8-5 0,-7-5 0,-5 5 0,-9 5 0,-3 7 0,-3 4 0,-2 13-48,1-1-11,14 32 0,0 0 1</inkml:trace>
  <inkml:trace contextRef="#ctx0" brushRef="#br0" timeOffset="29903.7104">18743 2574 32,'13'28'47,"-3"1"4,1 1 2,-2 0-22,-3-2-12,3 1-5,-2-4-6,1-2-8,-2-5 0,-1-4 0,-3-4 0,0-1 0,-2-9 0,-6-10 0,-2-7 0,0-7 0,-1-7 0,0-6 0,-1-8 0,4-7 0,2 0 0,5 1 0,4 5 0,4 7 0,5 6 0,2 7 0,5 8 0,0 8 0,2 5 0,0 2 0,0 4 0,-1 3-30,-2 1-27,-2 1 1,1 0-2</inkml:trace>
  <inkml:trace contextRef="#ctx0" brushRef="#br0" timeOffset="30324.7345">19131 2621 66,'-2'22'49,"-2"5"0,0 1 2,0-1-35,0 2-6,1-4-3,1-3-3,2-6-1,0-3-3,0 0 0,0-23 0,1-6 0,1-8 0,0-8 0,2-8 0,-1-12 0,3-4 0,3-1 0,1 1 0,0 0 0,3 7 0,0 7 0,2 9 0,-2-1 0,-13 34 0,23 8 0,-7 11 0,1 11 0,-3 8 0,0 8 0,-2 8 0,0 0 0,-3 2 0,-1-3 0,-2-5 0,-1-3 0,-3-6-20,-2-9-39,-2-10-1,-2-10 1</inkml:trace>
  <inkml:trace contextRef="#ctx0" brushRef="#br0" timeOffset="30521.7458">19227 2640 128,'0'0'57,"-16"-12"-2,-2-1-40,18 13-15,0 0 0,0 0 0,26 21 0,-1-4 0,1-2 0,1 3 0,0-3-12,1-3-40,2-3-4,-4-6-1,-2-5 8,-2-2 20</inkml:trace>
  <inkml:trace contextRef="#ctx0" brushRef="#br0" timeOffset="30859.7651">19489 2701 20,'11'-27'48,"-6"1"8,-1 4-1,-3 2-4,-2-3-26,4 3-25,-1-2 0,-2-1 0,0 23 0,7-22 0,0 0 0,-7 22 0,0 0 0,0 0 0,18 2 0,1 0 0,-7 27 0,2 2 0,0 9 0,1 5 0,1-1 0,1-3 0,-1-3 0,-1-6 0,-1-7 0,-2-7 0,0-12 0,-2-12 0,-1-10 0,-3-10 0,-1-13 0,-1-11 0,0-6 0,-3-2 0,1 3 0,-2 5 0,0 4 0,-1 8 0,4 12-25,-2 0-32,-1 26-1,0 0-1</inkml:trace>
  <inkml:trace contextRef="#ctx0" brushRef="#br0" timeOffset="31385.7952">20108 2355 97,'0'0'57,"0"0"0,-19-10-13,-3 13-44,-4 6 0,-2 5 0,2 6 0,2 6 0,4 4 0,7 1 0,8 1 0,10-4 0,7-5 0,7-2 0,7-6 0,0-9 0,4-8 0,-1-8 0,-2-6 0,-4-3 0,-4 0 0,1 0 0,-20 19 0,0 0 0,0 0 0,0 0 0,0 0 0,10 21 0,-9 13 0,-1 10 0,-3 10 0,-2 8 0,-3 2 0,0 2 0,-2-2 0,-2-4 0,-2-7 0,-3-9 0,-1-9 0,-3-9 0,-2-10 0,-1-10 0,-1-9 0,1-10 0,1-8 0,3-6 0,3-2 0,5-2 0,6-1 0,6-1 0,9 4 0,5 0 0,5-1-40,8 6-22,5 1 1,4-1 0</inkml:trace>
  <inkml:trace contextRef="#ctx0" brushRef="#br0" timeOffset="31761.8167">20508 2385 91,'0'0'55,"0"0"2,-20-7-5,0 1-52,1 9 0,-2 3 0,4 6 0,-1-1 0,11 11 0,4 1 0,7-1 0,7-1 0,-1 0 0,11-7 0,0-3 0,2-3 0,-4-4 0,-1-1 0,-18-3 0,0 0 0,0 0 0,0 0 0,0 0 0,-20 26 0,-2-1 0,-1-1 0,1 4 0,4 2 0,3-1 0,5 2 0,7-2 0,6-2 0,6-5 0,5-1-47,4-6-12,3-6 1,1-5-2</inkml:trace>
  <inkml:trace contextRef="#ctx0" brushRef="#br0" timeOffset="32280.8464">19487 4034 113,'1'-11'57,"-1"2"1,1 1-31,-1 0-27,10 4 0,3 1 0,5-2 0,6-1 0,6-1 0,10-1 0,7 0 0,7-2 0,8-1 0,6 0 0,7 2 0,4 2 0,3 1 0,5 2 0,-2-1 0,-3 1 0,-4 4 0,-8 0 0,-9-2 0,-9-1 0,-10 1 0,-10 0 0,-10 0 0,-8-2 0,-7 1 0,0 0 0,-17-5-64,-3 1 3,-2-4-1</inkml:trace>
  <inkml:trace contextRef="#ctx0" brushRef="#br0" timeOffset="32618.8657">20524 3709 124,'-6'-9'56,"0"0"3,6 9-43,0 0-16,0 0 0,0 0 0,10 2 0,4 3 0,4 3 0,3 2 0,6 2 0,2 2 0,1 1 0,-1 1 0,-1-1 0,-4-1 0,-4 0 0,-5 1 0,-6 1 0,-4-1 0,-4 2 0,-5 1 0,-4 1 0,-4 2 0,-3 3 0,-2 1 0,-1 1 0,0-1 0,-1-1 0,2 1 0,1-5 0,4-3 0,2-4-37,2-5-29,1 0 2</inkml:trace>
  <inkml:trace contextRef="#ctx0" brushRef="#br0" timeOffset="34393.9672">21359 3472 99,'-2'-14'55,"0"5"0,-1 0-9,6 25-46,-1 5 0,1 10 0,2 6 0,3 9 0,-3 8 0,3 4 0,-1 1 0,1-2 0,-2-5 0,-1-7 0,-2-7 0,0-7 0,-1-8 0,-1-8 0,0-1 0,1-24 0,2-5 0,2-5 0,4-7 0,2-5 0,4-4 0,3 0 0,1 3 0,4 7 0,1 4 0,0 7 0,0 9 0,0 9 0,-3 8 0,-1 7 0,-3 5 0,-3 6 0,-5 5 0,-6 5 0,-7 1 0,-6 0 0,-8-2 0,-5-2 0,-7-5 0,-2-5 0,-3-8 0,1-10 0,2-7 0,3-11 0,8-10 0,6-9-38,7-9-30,7-7 4</inkml:trace>
  <inkml:trace contextRef="#ctx0" brushRef="#br0" timeOffset="34626.9806">21699 3514 101,'14'3'58,"-5"7"2,1 6-24,-1 9-36,-1 5 0,3 8 0,0 2 0,2 5 0,2 4 0,1 1 0,0-1 0,0-3 0,-2-4 0,-1-5 0,0-2 0,-4-10 0,-1-9-55,0-8-6,1-9-2</inkml:trace>
  <inkml:trace contextRef="#ctx0" brushRef="#br0" timeOffset="34920.9974">22085 3770 99,'-4'15'56,"2"3"2,-2 2-16,0 5-42,0 0 0,5 2 0,4 2 0,3-1 0,4-5 0,3-3 0,2-4 0,1-6 0,0-8 0,0-6 0,-4-8 0,-2-8 0,-1-4 0,-3-5 0,-2-3 0,-5-4 0,2 2 0,-2 1-58,-1 3-3,2 4 1</inkml:trace>
  <inkml:trace contextRef="#ctx0" brushRef="#br0" timeOffset="35319.0201">22443 3724 110,'-8'-1'56,"-3"0"5,-3-1-33,-3 1-28,0 6 0,0 3 0,2 3 0,4 2 0,5 1 0,5 4 0,5-1 0,6-2 0,3-3 0,4 1 0,2-4 0,-2-1 0,-1-2 0,-4-3 0,-4 0 0,1-1 0,-9-2 0,-7 9 0,-2 0 0,1 2 0,-2 3 0,1 2 0,1 2 0,1 0 0,4 0 0,5 0 0,5-3 0,4-5 0,4-6 0,10-2 0,2-5-49,2-7-9,3-9 2,2-11-1</inkml:trace>
  <inkml:trace contextRef="#ctx0" brushRef="#br0" timeOffset="35568.0344">22880 3372 113,'9'-17'58,"0"0"2,-10 32-36,0 8-24,-4 4 0,-2 8 0,0 9 0,-4 8 0,-2 7 0,0 7 0,-2 3 0,0 2 0,0 2 0,1-1 0,0-4 0,1-6 0,2-5 0,0-13 0,2-9-26,2-10-36,6-12 1,-1 0-3</inkml:trace>
  <inkml:trace contextRef="#ctx0" brushRef="#br0" timeOffset="36064.0628">23241 3746 123,'0'0'60,"0"0"1,-29-13-50,0 8-11,0 12 0,1 8 0,3 5 0,-2 4 0,6 4 0,5 2 0,4-1 0,3-1 0,8-5 0,6-6 0,7-6 0,9-7 0,3-7 0,2-7 0,2-5 0,-2-2 0,-2-1 0,-5 3 0,0-1 0,-19 16 0,0 0 0,0 0 0,0 0 0,11 26 0,-8 5 0,-6 4 0,-1 7 0,-6 5 0,0 2 0,-6-3 0,-1-2 0,-1-5 0,0-6 0,4-7 0,-3-5 0,-2-9 0,-1-8 0,0-5 0,2-10 0,0-9 0,0-8 0,6-5 0,5-9-23,7-5-43,7-6 0</inkml:trace>
  <inkml:trace contextRef="#ctx0" brushRef="#br0" timeOffset="36402.0821">23334 3804 76,'19'14'59,"-13"9"0,-4 1 2,3 2-61,-4-1 0,3 3 0,0 0 0,1 0 0,1-3 0,-2-2 0,-2 0 0,-2-23 0,0 0 0,0 0 0,0 0 0,-7-26 0,5-5 0,-1-7 0,2-5 0,2-1 0,3 1 0,-1 2 0,1 6 0,0 7 0,2 5 0,-2 0 0,-4 23 0,20-9 0,-1 8 0,2 2-51,5 1-8,3 1-1,-3 1-1</inkml:trace>
  <inkml:trace contextRef="#ctx0" brushRef="#br0" timeOffset="36763.1027">23701 3712 115,'0'0'61,"0"0"0,0 0-43,0 0-18,0 0 0,-23 10 0,-3 0 0,4 2 0,2-1 0,0 0 0,20-11 0,-6 22 0,0-1 0,25-7 0,-1-1 0,3-3 0,-3-1 0,-18-9 0,0 0 0,0 0 0,0 0 0,0 0 0,0 0 0,0 0 0,-1 24 0,-3-3 0,0-1 0,4-20 0,-22 29 0,5-4 0,3-2 0,4-2 0,0-1 0,10-20 0,22 22 0,-1-7-10,1-11-51,3-8-2,6-10 1</inkml:trace>
  <inkml:trace contextRef="#ctx0" brushRef="#br0" timeOffset="37124.1234">24022 3713 147,'-19'-7'62,"1"4"-16,-7 6-46,0-1 0,-1 5 0,0 2 0,6 3 0,2 2 0,0 0 0,18-14 0,-6 28 0,9-6 0,-2 1 0,16-9 0,0-2 0,0 0 0,-17-12 0,18 6 0,1 0 0,-19-6 0,0 0 0,0 0 0,0 0 0,0 0 0,-17 26 0,4-3 0,-2-1 0,2-2 0,2 0 0,4 2 0,2 0 0,5-22 0,2 25-32,0-1-28,-2-24 0,21 7 0</inkml:trace>
  <inkml:trace contextRef="#ctx0" brushRef="#br0" timeOffset="37522.1462">24022 4085 90,'0'0'61,"0"0"1,0 0-20,16-24-42,-1 1 0,-15 23 0,3-24 0,4 2 0,3 2 0,0-1 0,-10 21 0,14-22 0,-2 0 0,-12 22 0,0 0 0,20 7 0,0-1 0,-20-6 0,1 29 0,4-3 0,5-1 0,0-1 0,5-2 0,-2 1 0,-13-23 0,26 13 0,-7-9 0,-2 0 0,-17-4 0,13-29 0,0-2 0,-7-2 0,4-1 0,-6-1 0,0-1 0,0 2 0,-2 2-57,-5 6-7,-7 6 2</inkml:trace>
  <inkml:trace contextRef="#ctx0" brushRef="#br0" timeOffset="39692.2703">5454 7699 4,'0'0'20,"0"0"-1,0 0 1,0 0-2,0 0 1,0 0-2,0 0 0,0 0 0,11 8-3,0-4 0,3 0-4,1-3-1,3 0-2,3-1-2,4-1 0,1-1 0,4 1 0,4-1-1,2 0-1,0 0 0,5 0 0,2-1 0,2 0-2,1 1 0,4 0 0,1 0 0,1-1 0,2 2 1,1-1 0,1 0-1,3 0 1,0-1 0,1 0-2,2-1 0,1 0 0,-1-1 0,3 1 0,-2 0 0,2 0 0,2 0 0,-1 0 0,2 1 0,0-1 0,2 1 0,2 1 0,1-1 0,0 0 0,3 1 0,-1 1 0,0-1 0,1 1 0,0 1 0,0-1 0,1-1 0,1 1 0,0-2 0,-2 1 0,1 0 0,-1 0 0,-1 0 0,-1 1 0,-3 1 0,-3 1 0,-5 0 0,-1 0 0,-5-1 0,-5 0 0,-3 1 0,-7 0 0,-2 0 0,-7-1 0,-4 1 0,-6 1 0,-5 0 0,-4-1 0,-3 0 0,-1 0-16,-10-8-26,0-1-11,-4-2 2,-4-1-3</inkml:trace>
  <inkml:trace contextRef="#ctx0" brushRef="#br0" timeOffset="40023.2892">8943 7409 51,'-2'-8'44,"1"0"3,-1 0-16,2 8-7,8-2-6,4 4-5,1-1-3,4 3-3,2 1-1,5 3-2,1 2-4,3 2 0,0 3 0,0 1 0,-2 4 0,-4 2 0,-2 2 0,-4 1 0,-3 2 0,-7 2 0,-7-1 0,-6 1 0,-6-1 0,-3 1 0,-6 0 0,-2-1 0,-4-1 0,2-3 0,1-2 0,2-4 0,7-1-4,6-5-54,0 0 1,10-12-1</inkml:trace>
  <inkml:trace contextRef="#ctx0" brushRef="#br0" timeOffset="40632.324">11893 8270 27,'-7'5'26,"-1"-1"2,8-4 2,0 0 0,0 0-5,0 0 3,0 0-5,11-11-2,6-3-4,2-8-17,9-2 0,2-8 0,10-5 0,3-7 0,4-6 0,4-7 0,1-1 0,2-2 0,0-2 0,1-2 0,-1 2 0,-3 3 0,-2 3 0,-3 3 0,-5 5 0,-2 3 0,-4 5 0,-6 5 0,-3 2 0,-1 6-2,-5 6-42,-3 3-11,-3 5 0,-3 3 1</inkml:trace>
  <inkml:trace contextRef="#ctx0" brushRef="#br0" timeOffset="41240.3588">12880 7252 40,'4'10'42,"4"3"-5,-1 3-8,2 2-4,4 6-9,0 0-3,5 6-3,1 2-1,5 6-1,2 3-3,2 5 1,3 3-1,2 3-2,2 3 0,2 3 1,-1 1-4,0-3 0,0-2 0,-1-3 0,-2-2 0,-2-5 0,-2-5 0,-5-7 0,-2-6 0,-5-6 0,-3-3 0,-3-5-4,-4-5-1,0-1-2,-7-6-2,0 0-2,0 0-3,1-8-1,-1-1 1,0 9 1,0 0 4,2-8 8,0 0 5,-2 8 3,0 0 8,0 0 2,4-8 0,-1 0 1,4-3-1,2-1-10,2-5-7,3-3 0,2-8 0,3-5 0,4-10 0,5-9 0,1-6 0,5-7 0,3-7 0,3-5 0,0-2 0,3-2 0,-1 4 0,-2 5 0,-3 3 0,-2 8 0,-5 7 0,-3 7 0,-4 6 0,-4 7 0,-5 10 0,-3 4 0,-2 8 0,-2 5-54,-1 0-6,-6 7 0</inkml:trace>
  <inkml:trace contextRef="#ctx0" brushRef="#br0" timeOffset="41895.3963">13431 8275 40,'7'10'45,"-7"-10"-5,4 8-5,-2 0-2,1 2-11,-3-1-2,3 6-5,-3 3-10,3 4-5,-2 2 0,1 5 0,-1 2 0,1 3 0,-1 0 0,1-1 0,1-5 0,-1-5 0,1-2 0,0-7 0,2-3 0,-2-1-42,-3-10-15,10-16 1,-2-7 1</inkml:trace>
  <inkml:trace contextRef="#ctx0" brushRef="#br0" timeOffset="42121.4092">13650 8209 75,'1'8'53,"-2"3"1,-1 4 1,1 7-37,-3 3-18,3 5 0,-2 4 0,2 3 0,1 0 0,1 0 0,2 1 0,-2-4 0,3-3-4,1-3-51,-3-4-1,0-3-1,-3-2 1</inkml:trace>
  <inkml:trace contextRef="#ctx0" brushRef="#br0" timeOffset="42542.4333">13598 9011 98,'-8'7'56,"-3"1"1,-3 3-13,-4 1-44,0 9 0,-1 3 0,1 7 0,-1 3 0,6 3 0,2 1 0,7 0 0,7-1 0,9-5 0,8-4 0,8-7 0,5-7 0,6-6 0,1-12 0,-1-8 0,-2-7 0,-5-9 0,-6-6 0,-9-4 0,-7-4 0,-7-3 0,-8 1 0,-5 4 0,-4 4 0,-4 5 0,2 6 0,2 3-16,2 2-45,6 3 1,5-3 0</inkml:trace>
  <inkml:trace contextRef="#ctx0" brushRef="#br0" timeOffset="43001.4596">15087 7703 45,'0'0'45,"0"0"1,-4 8-7,2 1-15,2 5-5,3 2-6,1 4-4,0 5-1,3 3-1,-1 3-7,0-1 0,1 1-8,-3-6-16,0-3-23,1-4-5,-5-9 0,0 0 1</inkml:trace>
  <inkml:trace contextRef="#ctx0" brushRef="#br0" timeOffset="43152.4682">15021 7825 81,'-7'-9'51,"3"2"-1,-1-1 0,14 11-32,5 0-16,1 0-11,9-1-28,7 0-14,2-4 2,8-2-3</inkml:trace>
  <inkml:trace contextRef="#ctx0" brushRef="#br0" timeOffset="43422.4836">15957 7453 63,'5'8'53,"-3"6"1,-1 9 1,1 7-32,-1 6-16,2 7-7,0 3 0,1 5 0,1 3 0,2 0 0,0-3 0,-2-5 0,1-4-21,1-7-34,-2-7-2,0-10 1</inkml:trace>
  <inkml:trace contextRef="#ctx0" brushRef="#br0" timeOffset="43588.4931">16032 7751 94,'4'-20'51,"4"6"0,1 2-1,1 0-41,4 0-15,5 2-6,3-3-13,4-1-17,2-3-8,-1-5 0,1-3 1</inkml:trace>
  <inkml:trace contextRef="#ctx0" brushRef="#br0" timeOffset="43767.5034">16324 7404 78,'5'-13'49,"-1"-1"5,-6 23-13,-1 11-15,-1 5-19,2 10-7,-2 5 0,2 8 0,-1 5 0,2 2 0,1 1 0,2-2 0,1 0 0,1-7 0,2-7-39,1-7-18,3-10 1,4-9-1</inkml:trace>
  <inkml:trace contextRef="#ctx0" brushRef="#br0" timeOffset="44082.5214">16680 7535 121,'-8'2'59,"-5"10"2,-7 9-47,-3 9-14,-2 5 0,2 6 0,5 6 0,6 3 0,9-1 0,8-3 0,8-5 0,7-9 0,7-8 0,3-10 0,0-14 0,0-12 0,-6-15 0,-5-13 0,-4-8 0,-6-6 0,-5-5 0,-5 1 0,-2 6 0,-5 4 0,0 8-40,1 10-18,2 8 1,3 8-1</inkml:trace>
  <inkml:trace contextRef="#ctx0" brushRef="#br0" timeOffset="44331.5356">16958 7463 87,'0'16'52,"-3"2"3,-1 5-1,1 8-47,-3 2-7,0 8 0,-1 3 0,0 2 0,2 0 0,1-3 0,3-4-13,-1-5-39,0-8-3,2-10-2,0-1 5</inkml:trace>
  <inkml:trace contextRef="#ctx0" brushRef="#br0" timeOffset="44602.5511">16924 7791 92,'8'-22'47,"1"3"2,5 2-16,5 4-23,2 0-13,4-1-12,4-1-11,0-4-10,1-4 4,-1-2 8,-2-2 14,-3 0 12,-5 0 6,-3 5 10,-6 2 13,-3 9 10,0-1 0,-7 26-12,-2 6-29,1 8 0,-3 7 0,3 7 0,-2 6 0,2 2 0,1 2 0,-1-3 0,3-4-47,2-7-13,5-8 1</inkml:trace>
  <inkml:trace contextRef="#ctx0" brushRef="#br0" timeOffset="45234.5873">21973 6624 51,'0'0'49,"0"0"0,1 14-10,-2 0-12,1 5-5,-1-1-4,1 6-18,-1 0 0,0 1 0,0 0 0,0 1 0,-3-3 0,3-1 0,-1-3 0,-1-5 0,3 0 0,0-3-40,-3 0-18,3-11 1,8-12 1</inkml:trace>
  <inkml:trace contextRef="#ctx0" brushRef="#br0" timeOffset="45453.5998">22273 6617 62,'3'14'55,"-3"4"1,-1 2-1,-3 0-28,1 7-27,-2 1 0,0 5 0,-1 0 0,1-3 0,2 1-13,0-2-42,-1-4-1,0-1 0</inkml:trace>
  <inkml:trace contextRef="#ctx0" brushRef="#br0" timeOffset="47056.6915">2000 13322 54,'-4'20'50,"4"-20"2,0 0 2,0 0-24,0 0-15,0 0-15,0 0 0,0 0 0,17-35 0,1-5 0,3-8 0,5-8 0,4-8 0,4-5 0,4-5 0,3-8 0,2 2 0,1 0 0,0-1 0,-3 6 0,-3 6 0,-3 7 0,-6 8 0,-3 9 0,-4 5 0,-5 8 0,-2 9 0,-2 5 0,-4 5 0,-1 1 0,0 7 0,0 0-25,-8 5-20,0 0-2,8 4 3,-1 0 6,-7-4 9,8 10 16,-1-2 14,-7-8 19,7 9 11,1-1 6,-8-8 2,8 11-3,0-1-4,4 6-7,1 6-5,4 8-20,2 6 0,6 8 0,2 7 0,4 7 0,4 5 0,2 5 0,1 0 0,2 1 0,1-2 0,0 1 0,1-1 0,0-4 0,-3-4 0,0-4 0,-6-4 0,-1-7 0,-3-7 0,-6-9 0,-3-6 0,-5-6 0,-3-3 0,-4-8 0,1-3 0,0 0-16,-9-2-44,5-12 2,-4-1-1</inkml:trace>
  <inkml:trace contextRef="#ctx0" brushRef="#br0" timeOffset="47372.7096">3421 13293 88,'0'0'55,"0"0"3,0 0-4,0 0-54,6-10 0,1-6 0,1-3 0,2-6 0,3-7 0,4-7 0,2-10 0,2-8 0,3-10 0,4-8 0,2-8 0,2-3 0,-1-1 0,0 4 0,-2 4 0,-1 7 0,-5 11 0,-4 9 0,-3 9 0,-4 8 0,-2 8 0,-5 7 0,-1 6-34,-1 6-29,-3 0 3</inkml:trace>
  <inkml:trace contextRef="#ctx0" brushRef="#br0" timeOffset="48636.7819">3302 12192 61,'2'-8'48,"0"-1"0,-2 9 1,-2 10-25,1 0-10,1 7-3,-1 2-11,1 7 0,-1 3 0,2 7 0,-1 3 0,1 5 0,0 4 0,2 3 0,-2 4 0,2 2 0,0 0 0,0 0 0,0-2 0,1-3 0,0-5 0,1-4 0,-1-6 0,0-5 0,1-1 0,-1-6 0,-1-5 0,-1-2 0,1-3 0,-1-1 0,-1-2 0,1-1 0,-1-3 0,0 1 0,-1 1 0,2 1 0,-2 3 0,2 5 0,-1 4 0,0 5 0,0 5 0,2 7 0,0 4 0,0 4 0,1 1 0,0 0 0,1 2 0,-1-3 0,1-3 0,-1-8 0,0-4 0,0-6 0,-3-8 0,1-5 0,0 0 0,-2-14 0,0 0 0,-1-12 0,2 2 0,-2 0 0,2-1-27,0-1-40,-1 5 1</inkml:trace>
  <inkml:trace contextRef="#ctx0" brushRef="#br0" timeOffset="49027.8042">3356 14132 120,'-12'6'58,"-1"1"3,-1 1-45,-1 6-16,-3-1 0,1 3 0,0 2 0,3 8 0,0 8 0,4 5 0,3 4 0,5 0 0,5 2 0,4-1 0,6-2 0,6-9 0,3-10 0,3-11 0,1-13 0,0-12 0,-3-12 0,-2-12 0,-5-9 0,-7-4 0,-5-5 0,-6 1 0,-6 1 0,-3 5 0,-3 7 0,-2 7 0,4 9 0,1 5-7,3 9-55,4 2-1,0 0 1</inkml:trace>
  <inkml:trace contextRef="#ctx0" brushRef="#br0" timeOffset="49239.8164">3544 14148 121,'7'21'58,"0"-1"3,-3 1-46,-1-1-15,0 8 0,0 6 0,1 2 0,2 2 0,-2-1 0,2 2 0,-1-5-10,-1-6-50,-2-6-2,-1-12 5</inkml:trace>
  <inkml:trace contextRef="#ctx0" brushRef="#br0" timeOffset="49545.8339">3589 14423 109,'-1'-23'54,"1"1"1,3 1-18,2 6-37,3-5 0,2-1 0,4 0 0,1-2 0,4 0-4,-1-2-42,1-2-8,-4-5 9,0 3 17,-4 0 21,-2-2 11,-3 5 9,-2 5 16,-1 8 17,0-1 9,-3 23-18,-2 5-37,3 8 0,-2 7 0,2 6 0,-1 0 0,2 5 0,-1-1 0,2-1 0,1-3 0,-2-4 0,3-6 0,-1-8-33,1-1-29,-4-27-1</inkml:trace>
  <inkml:trace contextRef="#ctx0" brushRef="#br0" timeOffset="50456.886">4340 12991 42,'0'0'49,"8"3"0,2-2 2,0 3-18,3-6-16,5 2-3,5-2-14,7 2 0,6 1 0,7 0 0,6-1 0,8 1 0,6 0 0,6 0 0,5 0 0,6-1 0,5-2 0,4 1 0,6 3 0,3 2 0,5-1 0,3 2 0,1 1 0,5 1 0,3 0 0,0-1 0,2-3 0,-1-2 0,-1 3 0,-2-2 0,-4 0 0,-6-1 0,-7 1 0,-7 1 0,-9-2 0,-9 1 0,-13-5 0,-9-2 0,-11 0 0,-12-4 0,-6 0 0,-11-5 0,-5 3-7,-11-3-23,-1 1 1,-6-1 3,-1-1 8,-2 0 9,0 1 9,2 3 9,0-1 9,3 3 7,1 3-1,5 3 0,-1 1-5,0 0-19,7 2 0,3 10 0,-1-1 0,9-3 0,3 0 0,3 2 0,4 0 0,3 2 0,1 2 0,0 1 0,1 6 0,-4 2 0,-2 2 0,-4 2 0,-5-1 0,-3 2 0,-6 1 0,-3 4 0,-7-4 0,-4 0 0,-4 2 0,-5 1 0,-3 2 0,1-2 0,-2-4 0,2-6 0,3-2 0,3-4 0,6-4 0,2-6 0,1 0-42,20-17-26,4-4 4</inkml:trace>
  <inkml:trace contextRef="#ctx0" brushRef="#br0" timeOffset="51148.9256">8368 13245 35,'-15'7'46,"4"4"3,3 0-13,3-3-5,4 0-1,-1-1-7,2-7-18,0 0-5,3 9 0,0 0 0,-2-17 0,-2-1 0,2-4 0,0-3 0,1-10 0,-1-5 0,1-8 0,0-9 0,2-3 0,0-8 0,0 0 0,0-2 0,2 3 0,0 4 0,-1 6 0,-2 11 0,0 9 0,3 13 0,2 13 0,3 13 0,2 11 0,2 10 0,4 11 0,4 9 0,4 6 0,1 6 0,2-3 0,0-3 0,-1-5 0,4-7 0,-2-11 0,-1-10 0,-3-12 0,-2-14 0,-4-13 0,-5-13 0,-4-13 0,-6-12 0,-5-8 0,-5-9 0,-4-6 0,-3-1 0,-1 4 0,-1 6 0,0 7 0,3 11 0,1 9 0,3 14 0,2 10 0,0-1 0,10 34-6,3 7-58,4 7 1,3 7 3</inkml:trace>
  <inkml:trace contextRef="#ctx0" brushRef="#br0" timeOffset="51325.9357">9053 13208 121,'6'14'55,"0"0"-1,-6-14-29,0 0-25,2-14 0,-1-4 0,3-3-4,0-6-52,1-8 0,4-5-2</inkml:trace>
  <inkml:trace contextRef="#ctx0" brushRef="#br0" timeOffset="51938.9708">9279 12593 85,'5'19'54,"1"9"2,-2 7 2,-3 5-56,4 11-2,-1 2 0,2 6 0,-2-2 0,2-1 0,-1-3 0,1-5 0,-1-5 0,0-10 0,0-7 0,-3-10 0,0 0 0,-2-24 0,-1-11 0,-3-11 0,0-14 0,-1-10 0,1-11 0,0-9 0,3-6 0,3 0 0,2 5 0,4 6 0,3 8 0,4 11 0,2 10 0,5 12 0,2 11 0,4 10 0,2 12 0,0 7 0,1 10 0,-4 5 0,-1 5 0,-5 6 0,-5 0 0,-7 1 0,-5-1 0,-8-5 0,-9-4 0,-6-1 0,-7-2 0,-5-2 0,-4-2 0,-1-2 0,0-3 0,4-2 0,4-2 0,9-2 0,7-2 0,0-1 0,24-1 0,4-2 0,6 4 0,6 3 0,4 2 0,2 1 0,0 0 0,0-1 0,-3 1 0,-1-1 0,-3-1 0,1 1-56,-2 0-8,1 2-1</inkml:trace>
  <inkml:trace contextRef="#ctx0" brushRef="#br0" timeOffset="52090.9794">9901 13242 118,'9'9'61,"-2"-1"3,-7-8-52,5 8-12,0-1 0,-5-7 0,0 0 0,0 0 0,1-9 0,-2 1-58,-2-6-1,-4-5-4</inkml:trace>
  <inkml:trace contextRef="#ctx0" brushRef="#br0" timeOffset="52893.0253">663 4752 110,'0'0'53,"0"0"2,0 0-18,-4 36-37,6 1 0,2 7 0,3 3 0,2 4 0,1 3 0,0 1 0,-2-1 0,-1-2 0,0-5 0,-2-6 0,-1-5 0,1-6 0,-4-6 0,1 0 0,-2-24-38,0 0-23,0 0 1</inkml:trace>
  <inkml:trace contextRef="#ctx0" brushRef="#br0" timeOffset="53223.0442">940 4460 130,'0'0'53,"-9"38"3,-2 5-40,-1 2-16,2 5 0,3 2 0,5 0 0,6-3 0,6-8 0,7-8 0,6-11 0,4-11 0,3-10 0,1-10 0,-1-9 0,-5-11 0,-5-8 0,-7-10 0,-10-3 0,-7 0 0,-9 0 0,-6 5 0,-8 5 0,-2 9-52,1 10-6,1 10 1</inkml:trace>
  <inkml:trace contextRef="#ctx0" brushRef="#br0" timeOffset="54073.0928">656 7651 49,'4'-21'48,"-4"21"-1,0 0 3,0 0-26,0 0-9,0 0-5,22 2 0,-2 10-8,-1 7-2,-2 9 0,-1 8 0,-1 7 0,-4 5 0,-3 4 0,-7 0 0,-5 2 0,-8-1 0,-4-5 0,-3-6 0,-4-6 0,-1-6 0,-2-8 0,2-8 0,4-13 0,2-10 0,0-1 0,13-21 0,3-4 0,3 0 0,7-1 0,3 2 0,5 6 0,4 10 0,2 10 0,1 9 0,-1 10 0,1 4 0,-1 9 0,-3 3 0,-1 1 0,-3 0 0,-1-2 0,-3 0 0,1 0 0,-12-26-9,0 0-49,0 0-2,0 0 0</inkml:trace>
  <inkml:trace contextRef="#ctx0" brushRef="#br0" timeOffset="54380.1104">1036 7460 82,'0'0'54,"-4"23"0,-1 7-2,-1 5-39,0 4-13,1 3 0,7-1 0,4-1 0,7-7 0,6-8 0,5-11 0,3-7 0,3-10 0,2-10 0,-3-8 0,-4-7 0,-6-6 0,-9-4 0,-6-2 0,-9 0 0,-8 2 0,-8 5 0,-2 8 0,-3 7-48,-3 7-9,3 9 1,2 9-1</inkml:trace>
  <inkml:trace contextRef="#ctx0" brushRef="#br0" timeOffset="55283.162">506 12227 78,'0'0'55,"0"0"-4,16-21 4,0-2-39,-16 23-16,19-3 0,5 1 0,3 4 0,2 2 0,3 3 0,1 4 0,1 1 0,-3 1 0,-3 0 0,-5 1 0,-6 0 0,0-1 0,-17-13 0,-1 30 0,-8-2 0,-8-1 0,-5 2 0,-7-3 0,-3 3 0,0-6 0,1-4 0,3-4 0,5-5 0,1 0 0,22-10 0,0 0 0,0 0 0,18 16 0,2-1 0,6-2 0,2 4 0,6 2 0,0 3 0,-1 1 0,0 4 0,-5 2 0,-1-2 0,-6 4 0,-5 2 0,-6-3 0,-7 0 0,-9-1 0,-7-1 0,-5-2 0,-7-3 0,-4-3 0,-3-5 0,-1 0 0,-1-2 0,2-5 0,2-5 0,4-5 0,2-6 0,7-2 0,-2-1 0,16-13-55,5-4-12,4-2 3</inkml:trace>
  <inkml:trace contextRef="#ctx0" brushRef="#br0" timeOffset="55637.1823">1108 12005 149,'0'0'58,"0"0"-10,-20 2-48,-2 11 0,6 9 0,4 7 0,5 4 0,7 4 0,8 2 0,7-6 0,6-4 0,9-8 0,2-8 0,3-6 0,-2-7 0,-2-7 0,-5-8 0,-5-2 0,-7-6 0,-7-3 0,-9-1 0,-4-3 0,-7 1 0,-1 3 0,-5 0 0,-2 6 0,1 6-50,0 5-15,3 6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1:33:50.5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2226 1632 12,'0'0'36,"0"0"3,0 0 1,0 0-20,0 0-4,0 0 0,0 0-4,0 0 0,0 0 3,0 0-3,0 0 0,0 0-3,17 36-5,-8 1-4,-1 7 0,-6 4 0,0 3 0,-1 3 0,-1 3 0,0 3 0,-1-4 0,0-3 0,0-7 0,0-7 0,1-7 0,-1 0 0,1-32 0,0 0 0,0 0 0,0 0 0,10-46 0,-1-10 0,-1-9 0,2-12 0,0-5 0,-1-2 0,2 4 0,0 4 0,2 9 0,0 11 0,2 11 0,1 15 0,2 11 0,1 12 0,1 13 0,2 13 0,0 15 0,0 9 0,-1 14 0,-1 6 0,-1 5 0,-2 1 0,-4-3 0,-2 1 0,-4-6 0,-1-8 0,-2-9 0,-2-7 0,0-9 0,-1 1 0,-1-29 0,0 0 0,3-39 0,1-10 0,1-16 0,2-13 0,1-8 0,2-3 0,3 4 0,-1 6 0,4 11 0,-1 12 0,1 15 0,3 20 0,-2 17 0,1 15 0,-1 14 0,1 14 0,0 11 0,-1 12 0,0 11 0,0 5 0,-3 1 0,0-2 0,-1-3 0,-1-6 0,1-6 0,-2-5 0,-2-13 0,0-8 0,-1-15 0,-1 0-22,-7-21-37,13-20 1,1-14-2</inkml:trace>
  <inkml:trace contextRef="#ctx0" brushRef="#br0" timeOffset="189.0108">3152 1826 62,'0'0'50,"0"0"-1,8 23 2,0 2-33,-2 4-4,1 9-3,1 5-11,0 2 0,2 0 0,1 0 0,2-1-24,3-2-25,-1-9-5,3-8 1,-1 0 0</inkml:trace>
  <inkml:trace contextRef="#ctx0" brushRef="#br0" timeOffset="587.0336">3618 1796 93,'0'0'50,"-22"-2"4,-2 6 0,2 4-50,-4 3-4,3 2 0,1 4 0,5 3 0,-2-1 0,19-19 0,4 27 0,6-4 0,6-1 0,6 0 0,3-2 0,4-3 0,-1 1 0,-1 3 0,-3 0 0,-3 1 0,-5 0 0,-4 3 0,-7 0 0,-5 2 0,-7 2 0,-5-3 0,-5-4 0,-5-3 0,-2-4 0,-2-3 0,1-4 0,0-6 0,5-4 0,1-9 0,0 0-18,17-13-44,5-4 2,5-6-3</inkml:trace>
  <inkml:trace contextRef="#ctx0" brushRef="#br0" timeOffset="857.049">3903 1875 75,'24'-10'55,"-1"-1"3,-23 11-10,0 0-29,0 0-19,-21 17 0,-1 2 0,-1 6 0,0 6 0,1 6 0,4 0 0,4 0 0,8 1 0,8-2 0,7-3 0,6-3 0,7-7 0,6-8 0,5-4 0,2-11 0,1-10-36,-1-11-24,-3-11 2,-5-6-1</inkml:trace>
  <inkml:trace contextRef="#ctx0" brushRef="#br0" timeOffset="1024.0586">3940 1573 102,'-24'-17'52,"4"6"0,-2-1-3,22 12-49,0 0 0,0 0-2,0 0-34,0 0-17,5 24 0,-1 0 0</inkml:trace>
  <inkml:trace contextRef="#ctx0" brushRef="#br0" timeOffset="1489.0852">2487 2625 59,'-23'11'46,"6"-1"0,0 0 3,17-10-19,0 0-19,0 0-1,30-3-6,6-2-4,12 2 0,12-2 0,13 2 0,12-2 0,14 1 0,8-1 0,11 2 0,8 1 0,6 1 0,3 0 0,1 1 0,-1 5 0,-5 2 0,-6 3 0,-8-1 0,-12 1 0,-13 0 0,-14 2 0,-14-3 0,-14-4 0,-13-4 0,-10 0 0,-1 0 0,-25-1-10,0 0-51,0 0 1,-19-17-3</inkml:trace>
  <inkml:trace contextRef="#ctx0" brushRef="#br0" timeOffset="2437.1394">2128 3830 3,'0'0'32,"0"0"3,0 0-11,0 0-6,0 0 0,0 0-1,0 0 0,0 0 1,0 0-2,0 0-3,0 0-2,0 0-1,0 0 0,0 0-2,0 0-3,0 0-5,0 0 0,0 0 0,0 0 0,0 0 0,0 0 0,0 0 0,0 0 0,0 0 0,0 0 0,0 0 0,0 0-52,0 0-2,0 0-1,0 0 1</inkml:trace>
  <inkml:trace contextRef="#ctx0" brushRef="#br0" timeOffset="3436.1965">2290 3746 57,'-7'-23'26,"7"23"3,0 0-2,0 0-1,0 0-3,0 0-2,0 0-2,0 26-3,4 8-5,1 4-11,2 11 0,1 4 0,0 4 0,0 1 0,1-1 0,-1-7 0,1-3 0,1-5 0,-1-9 0,1-6 0,-3-8-35,-1-10-20,0-1 0,-6-23 0</inkml:trace>
  <inkml:trace contextRef="#ctx0" brushRef="#br0" timeOffset="3715.2125">2019 3724 72,'-22'-12'46,"0"-1"-1,22 13-6,0 0-23,0 0-2,0 0-4,0 0-4,19 3-1,10 2-3,7 0-2,9-1 0,8-3 0,5-2 0,5-3 0,1-2 0,0 3 0,-3-2-12,-3-1-27,-7 4-13,-8 0 0,-9 3-1</inkml:trace>
  <inkml:trace contextRef="#ctx0" brushRef="#br0" timeOffset="4001.2289">2071 4294 73,'-25'32'47,"5"-8"0,0 0 2,20-24-33,0 0-11,23 19 2,3-7-1,5-6-1,3-4-5,5-1 0,4-2 0,1-2 0,0 0 0,-1-4-27,-2-3-22,-1-1-4,-2-3 2,-2-2-1</inkml:trace>
  <inkml:trace contextRef="#ctx0" brushRef="#br0" timeOffset="4617.2641">2906 3942 77,'11'19'47,"-6"4"-1,-2 5-4,0 6-29,-3 5-4,1 2 1,-2-1-3,1-2-3,0-4-4,0-5 0,0-7 0,1-5 0,1-8 0,-1-1 0,4-22 0,1-10 0,1-9 0,3-8 0,1-5 0,3-3 0,2-3 0,1 5 0,1 5 0,1 10 0,2 10 0,0 12 0,1 11 0,-3 10 0,1 11 0,0 9 0,-2 6 0,1 4 0,-3 4 0,0-1 0,-3-3 0,-1-4 0,-3-7 0,0-7 0,-2-8 0,0-11 0,3-10 0,-2-12 0,3-11 0,2-9 0,2-6 0,3-4 0,1-1 0,3 4 0,-1 6 0,0 9 0,0 14 0,-1 11 0,-2 10 0,0 11 0,-2 10 0,-1 7 0,-1 7 0,-2 4 0,1 1 0,-1-1 0,-1 1 0,-1-5-7,0-8-47,1-6-2,1-13 1,1-11-1</inkml:trace>
  <inkml:trace contextRef="#ctx0" brushRef="#br0" timeOffset="5038.2882">3938 3908 82,'10'30'54,"-6"6"-2,1 6 1,-1 5-39,-4 2-14,1 1 0,-1-2 0,2-3 0,-1-7 0,0-6 0,2-8 0,-2-7 0,0-9 0,0-1 0,-1-26 0,-2-9 0,-2-11 0,-3-9 0,-1-7 0,0-5 0,0-3 0,0 3 0,1 6 0,4 6 0,3 8 0,6 8 0,5 5 0,5 8 0,4 4 0,4 2 0,4 2 0,5 2 0,-1 4 0,1 1 0,-2 3 0,-2 0 0,-2 1 0,-5 0 0,-1 3-24,-4 0-33,-5-1 0,-3 2 0</inkml:trace>
  <inkml:trace contextRef="#ctx0" brushRef="#br0" timeOffset="5250.3003">4016 4002 78,'-15'17'49,"6"-6"0,-2 0-1,20-8-27,3-3-13,8-1-6,4 1-2,5-2-19,5-1-30,2 4-2,0 1 0,0 3-1</inkml:trace>
  <inkml:trace contextRef="#ctx0" brushRef="#br0" timeOffset="5679.3248">2368 5549 59,'6'-8'44,"-2"0"1,0 24 3,1 8-32,-1 7-7,1 8 0,1 3 0,1 8 0,-1 1-4,3 0-3,-3-2-2,0-4-3,1-7-3,-2-9-6,0-5-14,-2-9-22,1-1-1,-7-32-1,-3-10 2</inkml:trace>
  <inkml:trace contextRef="#ctx0" brushRef="#br0" timeOffset="6189.354">2334 5403 92,'-1'-38'47,"6"9"0,5 10-10,4 3-23,6 8-3,7 3-4,5 6-7,4 6 0,5 6 0,-4 6 0,2 3 0,-6 5 0,-3 3 0,-8 1 0,-8 3 0,-6-1 0,-9-1 0,-8 0 0,-6-2 0,-6-3 0,-3-2 0,-1-3 0,1-4 0,2-2 0,4-5 0,4-5 0,1-1 0,13-5 0,13-5 0,3 1 0,4 0 0,4 1 0,3 3 0,4 5 0,1 6 0,0 5 0,-1 5 0,-3 5 0,-3 4 0,-5 3 0,-7 2 0,-4 0 0,-8 0 0,-7-1 0,-8-2 0,-6-1 0,-3-4 0,-7-4 0,-1-4 0,-2-5 0,1-5 0,3-4 0,1-5 0,6-2 0,5-4-33,6-6-26,6-1 2,5-2-2</inkml:trace>
  <inkml:trace contextRef="#ctx0" brushRef="#br0" timeOffset="6640.3798">2984 6052 64,'13'33'44,"-4"1"-1,-1 2 2,-1 2-33,-2-1-2,0 1-4,-1-1-3,-1-3-2,0-6 0,-2-5-2,1-7-3,-2-8-2,-1-1-4,-1-24 0,-3-10-2,0-10 1,-1-11-1,-2-9 9,2-7 4,1-3 8,4 1 2,4 5 2,5 5 3,6 12 1,4 10 1,6 13-8,2 12-10,5 11 0,0 7 0,-1 8 0,-3 6 0,-4 6 0,-6 4 0,-7 2 0,-10-1 0,-7-1 0,-7-2 0,-8-3 0,-3-4 0,-3-6-44,-1-9-13,0-10 0,4-12 0</inkml:trace>
  <inkml:trace contextRef="#ctx0" brushRef="#br0" timeOffset="6971.3987">3616 5258 91,'-8'-4'50,"-2"6"1,1 10 2,1 12-43,1 8-10,2 12 0,0 9 0,1 13 0,1 4 0,1 7 0,-2 2 0,1 0 0,-2-2 0,0-4 0,-1-8 0,-1-9 0,2-5 0,0-11-21,4-12-34,1-13-3,1-1 2</inkml:trace>
  <inkml:trace contextRef="#ctx0" brushRef="#br0" timeOffset="7611.4353">3799 5560 66,'13'21'51,"-4"8"2,-4 10-2,-4 9-27,-1 1-14,-2 6-10,-1 0 0,2-2 0,-3-4 0,2-8 0,0-8 0,1-8 0,0-9 0,-1 0 0,5-31 0,1-10 0,1-12 0,0-13 0,1-11 0,3-7 0,0-4 0,2 0 0,1 7 0,3 8 0,1 13 0,1 15 0,4 12 0,1 15 0,0 15 0,1 13 0,0 9 0,-2 9 0,-2 7 0,-2 5 0,-2 1 0,-5 0 0,-2-7 0,-2-6 0,-4-6 0,-1-9 0,-2-9 0,1-1 0,-5-32 0,2-10 0,1-10 0,2-14 0,2-10 0,0-6 0,4-2 0,2 2 0,4 5 0,1 9 0,4 11 0,1 14 0,1 14 0,2 12 0,1 11 0,1 10 0,-2 9 0,1 9 0,-2 8 0,-2 5 0,-2 3 0,-2-1 0,-1 1 0,-3-6 0,1-3-19,-3-7-38,1-11-1,-1-9 0</inkml:trace>
  <inkml:trace contextRef="#ctx0" brushRef="#br0" timeOffset="7836.4482">4556 5860 85,'5'19'54,"-4"4"-2,2 7 2,-2 5-44,-1 3-10,0 5 0,1 5 0,2 2 0,-3 1 0,1-2 0,0-3 0,-2-4 0,2-5 0,-2-8-7,1-11-50,-1-10 3,1-1-2,-3-29 3</inkml:trace>
  <inkml:trace contextRef="#ctx0" brushRef="#br0" timeOffset="8084.4624">4539 5849 130,'4'-32'57,"4"10"-2,3 8-42,6 8-13,2 6 0,6 7 0,2 5 0,4 6 0,2 7 0,-1 4 0,-4 3 0,-3 3 0,-6 1 0,-7 0 0,-9-1 0,-8-2 0,-9-5 0,-7-5 0,-4-3 0,-6-6-10,-3-10-47,0-7-4,0-8 2</inkml:trace>
  <inkml:trace contextRef="#ctx0" brushRef="#br0" timeOffset="8904.5093">2679 7509 41,'-15'-17'45,"-3"5"0,-7 1 3,-4 1-23,-5 5-11,-6 3-1,-3 5 0,-3 5-2,1 4-11,1 2 0,6 4 0,4 2 0,9 2 0,8 1 0,11 0 0,8-2 0,12 1 0,8 0 0,9 2 0,7 0 0,5 1 0,5 5 0,1 5 0,2 2 0,-4 4 0,-3 1 0,-5 4 0,-5-1 0,-8 4 0,-7-1 0,-7-2 0,-9-3 0,-8 0 0,-9-2 0,-9-3 0,-7-4 0,-7-4 0,-5-8 0,-3-5 0,-2-6 0,1-7 0,2-4 0,4-7 0,7-2 0,4-4 0,9 1 0,-1-1 0,21 13-15,3-23-46,-1-1-2,20 11 3</inkml:trace>
  <inkml:trace contextRef="#ctx0" brushRef="#br0" timeOffset="9414.5385">3011 7959 42,'0'0'46,"-5"-7"2,1-1-14,-4 11-5,-1 4-2,-3 2-8,-1 6-9,-2 5-10,-1 10 0,0 5 0,1 7 0,2 2 0,6 4 0,6 3 0,5-1 0,6-4 0,7-5 0,6-7 0,5-8 0,3-8 0,0-8 0,0-10 0,-1-9 0,-5-9 0,-5-10 0,-5-8 0,-10-10 0,-6-6 0,-6-5 0,-6 0 0,-6 0 0,-2 3 0,-3 2 0,5 9-40,2 11-14,5 5 1,6 7-1</inkml:trace>
  <inkml:trace contextRef="#ctx0" brushRef="#br0" timeOffset="9799.5605">3304 7487 91,'-7'-7'46,"1"6"8,-2 0-17,8 18-23,-2 5-1,5 9-13,1 8 0,3 10 0,1 7 0,3 8 0,2 4 0,1 3 0,0 3 0,0 1 0,-2-4 0,1-6 0,-2-7 0,-1-4 0,-1-7 0,-1-10 0,-2-7 0,-1-9 0,1-5 0,-1 0-28,-5-16-31,3-16 0,-1-5 0</inkml:trace>
  <inkml:trace contextRef="#ctx0" brushRef="#br0" timeOffset="10130.5794">3616 8031 97,'6'8'54,"-1"5"0,-5 5-4,-1 4-50,2 7 0,-1 4 0,5 4 0,1 0 0,5 0 0,3-2 0,3-4 0,4-5 0,2-5 0,3-7 0,0-7 0,-1-8 0,-2-8 0,-2-12 0,-4-11 0,-5-9 0,-3-10 0,-3-2 0,-6-6 0,-3 2 0,-4 0-28,-3 3-28,1 7 0,0 3 2</inkml:trace>
  <inkml:trace contextRef="#ctx0" brushRef="#br0" timeOffset="10663.6099">3939 7474 73,'7'1'48,"-1"13"1,1 6-6,-1 5-27,3 10-4,0 7 2,4 10-14,0 7 0,0 9 0,2 3 0,1 1 0,-1-1 0,0-1 0,-1-5 0,-1-5 0,-1-9 0,-1-9 0,-2-11 0,-1-8 0,-2-8 0,-1-1 0,-1-25 0,0-10 0,1-8 0,-1-8 0,1-5 0,1-4 0,2-1 0,-1 3 0,1 5 0,2 11 0,1 8 0,4 12 0,0 11 0,3 11 0,0 5 0,1 8 0,-2 5 0,-1 3 0,-6 3 0,-2 0 0,-6-2 0,-6-2 0,-7-2 0,-3-3 0,-6-5 0,-4-5 0,-3-8 0,-3-7 0,1-6 0,2-9 0,4-8-26,6-7-35,5-6 2,9-3 0</inkml:trace>
  <inkml:trace contextRef="#ctx0" brushRef="#br0" timeOffset="10883.6225">4463 8073 79,'18'25'56,"-3"3"-2,-5 2 2,-3-1-46,-2 4-10,-2-1 0,1 0 0,-1-2 0,0-3 0,0-2 0,-1-5 0,2-5 0,0 0-10,-4-15-47,6-17 0,-3-11 1</inkml:trace>
  <inkml:trace contextRef="#ctx0" brushRef="#br0" timeOffset="11145.6375">4630 7561 109,'10'-3'54,"-2"12"1,2 9-18,1 11-37,-1 8 0,2 11 0,1 5 0,0 10 0,0 1 0,-2 5 0,1 2 0,-2-2 0,-2-1 0,2-5 0,-4-3 0,0-11 0,1-4 0,-3-11 0,0-13-47,2-12-12,2-11 1,2-13 1</inkml:trace>
  <inkml:trace contextRef="#ctx0" brushRef="#br0" timeOffset="11333.6482">4950 8084 110,'6'-5'54,"0"-1"0,-2 24-17,-2 3-37,-1 5 0,0 4 0,1 4 0,2 1 0,-1 0 0,3-4 0,-1-7 0,4-2-7,0-7-49,2-11-1,2-9 2,-2-12 0</inkml:trace>
  <inkml:trace contextRef="#ctx0" brushRef="#br0" timeOffset="11611.6641">5171 7577 81,'6'-30'51,"1"15"1,0-1 1,-4 25-35,1 6-18,-1 8 0,2 7 0,0 9 0,2 9 0,1 9 0,1 6 0,0 5 0,1 3 0,0 1 0,1-1 0,-1-5 0,0-5 0,0-8 0,0-9 0,-1-8 0,-2-13 0,0-12-52,-1-1-6,-4-23 1,-2-9 2</inkml:trace>
  <inkml:trace contextRef="#ctx0" brushRef="#br0" timeOffset="11806.6753">5166 8062 72,'-22'-10'53,"4"5"0,5 5 0,5 0-29,-2 0-24,18 10 0,5 2 0,3-1 0,6 1 0,3 0 0,3-1 0,2 1 0,-1-4 0,2-4-23,0-2-34,-4-3 0,-4-3 1</inkml:trace>
  <inkml:trace contextRef="#ctx0" brushRef="#br0" timeOffset="12010.687">5446 8044 60,'1'14'48,"-1"0"2,2 5 1,5 2-28,1-2-10,3 3-3,4-2-10,4-2 0,3-2 0,3-4 0,2-4-13,2-8-21,-2-8-18,4-5 0,-6-9 0</inkml:trace>
  <inkml:trace contextRef="#ctx0" brushRef="#br0" timeOffset="12243.7003">5823 7916 67,'-1'13'51,"-2"8"4,0 7-7,0 14-18,-4 5-26,2 11-4,-3 4 0,3 8 0,-5 2 0,4 2 0,-2-1 0,-1-1 0,3-5 0,1-6 0,0-7 0,2-11 0,-2-7 0,3-13 0,0-11 0,0-1-58,-6-26-5,-4-8 3</inkml:trace>
  <inkml:trace contextRef="#ctx0" brushRef="#br0" timeOffset="12678.7252">5093 7874 80,'7'-4'53,"-7"4"-1,0 0-15,0 0-14,0 0-13,0 0-10,0 0 0,0 0 0,0 0 0,0-8-48,0-1-5,0 9 0,0 0-2</inkml:trace>
  <inkml:trace contextRef="#ctx0" brushRef="#br0" timeOffset="13243.7575">4419 7722 112,'0'0'43,"0"0"-4,0 0-51,-7 0-36,0 0 0,7 0-2</inkml:trace>
  <inkml:trace contextRef="#ctx0" brushRef="#br0" timeOffset="16001.9153">2317 10295 27,'1'-10'46,"-1"10"-2,0 0 2,0 0-19,0 0-6,-1 19-3,-3 8-5,4 12 0,2 8-13,1 13 0,-1 6 0,3 8 0,2-1 0,2 0 0,2-4 0,1-8 0,2-6 0,-1-11 0,3-7 0,-1-8 0,0-13 0,0-12 0,0-13 0,0-12 0,-2-16 0,0-10 0,-2-13 0,0-11 0,-2-2 0,-2 2 0,-1 5 0,-1 7 0,-2 11 0,2 16 0,2 17 0,0 19 0,3 16 0,1 15 0,3 12 0,2 7 0,1 8 0,3 1 0,2-1 0,-1-9 0,2-10 0,-1-10 0,1-13 0,-1-11 0,-1-13 0,-3-13 0,-3-12 0,-4-12 0,-5-12 0,-5-12 0,-3-3 0,-6-6 0,-1 1 0,-6-1 0,3 7-47,0 9-10,0 9 1,5 8-1</inkml:trace>
  <inkml:trace contextRef="#ctx0" brushRef="#br0" timeOffset="16385.9372">2898 10151 48,'12'31'49,"1"8"4,0 9 0,-4 4-24,5 13-6,0 4-23,2 3 0,-2 0 0,0-3 0,-1-2 0,-1-8 0,-2-5 0,-2-12 0,-1-11 0,-1-9 0,0-11 0,-2-1 0,2-34 0,1-8 0,0-6 0,2-4 0,0-2 0,1 2 0,1 6 0,0 8 0,0 10 0,0 13 0,3 9 0,-2 8 0,1 7 0,1 7 0,1 5 0,-1 3 0,4 4 0,-3-4 0,1 1 0,0-5-49,-1-9-8,-1-8 2,0-8-3</inkml:trace>
  <inkml:trace contextRef="#ctx0" brushRef="#br0" timeOffset="16746.9579">3421 10752 95,'6'21'49,"-1"1"1,1 5 1,3-1-41,0 1-10,3 0 0,0-4 0,3-7 0,2-7 0,0-9 0,4-6-15,-3-11-16,1-10-6,-2-8 5,0-4 13,-4-3 10,-1 4 9,-2 5 9,-4 2 8,0 11 17,-3 9 6,-1 0-5,-1 30-27,1 9-8,-2 5 0,1 12 0,-2 11 0,0 5 0,-1 4 0,0 4 0,-1 0 0,-2-3 0,3-1 0,-1-7 0,3-13-61,4-8 2,2-11-2</inkml:trace>
  <inkml:trace contextRef="#ctx0" brushRef="#br0" timeOffset="17085.9773">4308 10670 72,'-4'14'52,"-1"5"4,5 6-1,0 7-35,0 3-20,2 5 0,0 0 0,2 0 0,-1-4 0,2-6 0,1-4 0,-1-9 0,1-5-54,2-8-2,3-12-1,0-8 1</inkml:trace>
  <inkml:trace contextRef="#ctx0" brushRef="#br0" timeOffset="17392.9948">4533 10587 102,'-5'9'56,"-4"5"2,-5 4-19,3 2-39,-5 0 0,1 3 0,4-1 0,6-2 0,8-1 0,10-2 0,8-1 0,6 0 0,5 3 0,3-1 0,0-1 0,-2 0 0,-5 0 0,-7-1 0,-6 1 0,-8-1 0,-4 0 0,-6 1 0,-5 0 0,-4-1 0,-1 0 0,-3-3 0,1-4-43,3-7-19,4-7 0</inkml:trace>
  <inkml:trace contextRef="#ctx0" brushRef="#br0" timeOffset="17770.0164">5325 10692 59,'4'13'46,"2"5"-1,-2 4-4,2 4-7,-2 3-8,3 5-22,-4-1-4,1 1 0,0-3 0,-2-5 0,1-2 0,-1-6 0,2-4 0,0-1-40,2-22-17,4-10 0,-2-10 1</inkml:trace>
  <inkml:trace contextRef="#ctx0" brushRef="#br0" timeOffset="17971.0279">5549 10253 109,'8'9'53,"0"14"4,-2 13-21,-4 10-36,2 12 0,1 7 0,0 5 0,1 4 0,1 0 0,0-1 0,-1-7 0,-1-9-16,1-9-41,-2-11-1,-3-11 0</inkml:trace>
  <inkml:trace contextRef="#ctx0" brushRef="#br0" timeOffset="18123.0366">5511 10849 92,'4'-16'48,"3"2"0,7 2-2,9-2-35,3 2-16,3-2-17,1-5-26,3 1-1,-4-5 0,-4-3 1</inkml:trace>
  <inkml:trace contextRef="#ctx0" brushRef="#br0" timeOffset="18296.0465">5408 10143 106,'-20'7'50,"11"2"0,-1-1-5,18-2-61,9 1-33,8-3-1,8 2-1,5-6-1</inkml:trace>
  <inkml:trace contextRef="#ctx0" brushRef="#br0" timeOffset="18656.0671">6349 10546 42,'7'16'49,"-1"5"2,0 8 2,3 6-27,-3 4-4,1 5-10,0 3-12,-1 4 0,-1-5 0,0-3 0,-1-7 0,-1-8-20,0-8-33,2-8-2,-1-1 0</inkml:trace>
  <inkml:trace contextRef="#ctx0" brushRef="#br0" timeOffset="19213.0989">6557 10620 75,'7'28'52,"-1"6"2,-4 4-1,-1 0-35,-1 2-15,0-2-3,0-4 0,0-4 0,0-6 0,0-7 0,0-9 0,0 0 0,1-24 0,2-9 0,0-10 0,3-10 0,2-9 0,5-1 0,0-1 0,5 8 0,2 8 0,2 10 0,1 17 0,0 15 0,-1 14 0,-2 12 0,-3 9 0,0 5 0,-3 5 0,-3 2 0,-3-2 0,-2-4 0,-2-6 0,-2-7 0,0-9 0,-4-12 0,1 0 0,6-33 0,3-8 0,2-8 0,2-8 0,4-5 0,3 1 0,0 3 0,-1 8 0,0 12 0,-2 13 0,-1 9 0,-2 15 0,-3 8 0,-2 9 0,-1 10 0,-1 5 0,1 5 0,-2 0 0,1 2 0,-2-5-13,1-9-43,3-8 0,2-13-2</inkml:trace>
  <inkml:trace contextRef="#ctx0" brushRef="#br0" timeOffset="19431.1114">7262 10652 95,'7'26'51,"-2"9"2,-1 10-16,2 12-22,-2 8-11,2 8-4,0 4 0,1 3 0,2-2 0,-2-6 0,3-4 0,-5-13-7,0-13-44,2-13-1,-3-17-2,0 0 0</inkml:trace>
  <inkml:trace contextRef="#ctx0" brushRef="#br0" timeOffset="19694.1264">7318 10860 89,'1'-78'56,"3"11"-3,3 12 2,5 10-53,6 16-2,3 13 0,7 14 0,3 11 0,4 11 0,1 11 0,2 9 0,-6 9 0,-5 5 0,-8 1 0,-9-3 0,-9-5 0,-11-5 0,-8-8 0,-8-9 0,-5-9 0,-2-13 0,0-5 0,2-8-13,4-9-46,8-7 0,7-5-2</inkml:trace>
  <inkml:trace contextRef="#ctx0" brushRef="#br0" timeOffset="20054.147">7884 10600 76,'5'-9'56,"-5"1"0,-7 1 1,-5 1-47,-5 8-10,-6 5 0,-2 10 0,-2 6 0,1 6 0,1 5 0,3 4 0,9 1 0,5 0 0,11 0 0,12-8 0,5-6 0,8-6 0,5-7 0,3-10 0,-2-7 0,-3-13 0,-5-8 0,-9-7 0,-5-3 0,-8-3 0,-7 2 0,-6 4 0,-2 6 0,-1 9-40,-3 6-19,7 8 0,2 5 1</inkml:trace>
  <inkml:trace contextRef="#ctx0" brushRef="#br0" timeOffset="20356.1643">8057 10848 75,'15'17'49,"-5"-4"3,-2-2-8,0 0-21,-6-3-11,0 0-12,-1-1 0,-1-7 0,-8-7 0,1-2 0,-1-8 0,-1-6 0,0-8 0,0-7 0,3-2 0,0-1 0,5-3 0,2 2 0,4 5 0,3 4 0,5 8 0,3 5 0,3 6 0,2 4 0,4 8 0,0 2-27,1-2-29,1 0-3,-3-3 3</inkml:trace>
  <inkml:trace contextRef="#ctx0" brushRef="#br0" timeOffset="20619.1793">8453 9982 114,'4'-12'52,"-3"28"3,1 6-21,2 10-34,-1 9 0,3 12 0,-1 8 0,3 10 0,0 5 0,1 6 0,2-1 0,0-1 0,-1-4 0,0-5 0,0-8 0,-5-10 0,0-11-55,0-14-4,-4-12 1,0-1 2</inkml:trace>
  <inkml:trace contextRef="#ctx0" brushRef="#br0" timeOffset="20807.1901">8421 10631 105,'-23'-24'57,"2"7"-1,5 5-19,4 3-37,-2 0 0,14 9 0,14 8 0,4 1 0,6-1 0,7 0 0,6 1 0,6 1 0,3-2-8,1-4-49,0-1-2,-1-4 0</inkml:trace>
  <inkml:trace contextRef="#ctx0" brushRef="#br0" timeOffset="21212.2133">8899 10676 40,'-5'29'48,"-2"-2"2,-1 1 1,0-1-20,0-3-10,3-3-7,0-7-14,1-3 0,2-1 0,2-10 0,0-16 0,0-3 0,1-6 0,1-7 0,1-8 0,2-8 0,0-5 0,2-3 0,0 0 0,0 3 0,3 3 0,1 8 0,1 12 0,0 11 0,-1 14 0,4 11 0,1 12 0,0 9 0,0 8 0,-1 8 0,-1 5 0,0 2 0,-2 2 0,-2-2 0,-1 0 0,-4-7 0,2-5-4,-3-8-55,-3-10 1,-1-9 1,0-1 1</inkml:trace>
  <inkml:trace contextRef="#ctx0" brushRef="#br0" timeOffset="21401.2241">8965 10679 100,'-17'-14'57,"2"3"2,4 3-20,3-1-39,-1 0 0,18 13 0,4 2 0,4 3 0,4 1 0,4 4 0,3 3 0,4 4 0,-1-2 0,-3-1-49,1 0-10,-4-1-1,-2-1 3</inkml:trace>
  <inkml:trace contextRef="#ctx0" brushRef="#br0" timeOffset="21732.243">9299 10840 95,'3'-15'59,"2"-5"0,-2-9-17,1-9-42,5-4 0,1-4 0,3-1 0,2-2 0,4 4 0,-2 5 0,1 8 0,3 12 0,-3 16 0,0 14 0,-2 12 0,-3 12 0,-1 10 0,0 9 0,-2 2 0,-3-2 0,2-6 0,-3-6 0,0-7 0,2-11 0,-1-11 0,0-13 0,-1-11 0,0-9 0,-1-13 0,0-10 0,0-14 0,2-8-26,2-6-33,1-3-3,1 0 2</inkml:trace>
  <inkml:trace contextRef="#ctx0" brushRef="#br0" timeOffset="21958.2559">9896 9839 48,'10'7'52,"-3"10"4,-3 11 0,-1 12-20,-3 6-29,4 12-7,-3 6 0,0 10 0,2 1 0,0 4 0,1 3 0,-2-2 0,3-3 0,-4-7 0,-1-9-55,1-12-3,-1-12 1,-1-11-1</inkml:trace>
  <inkml:trace contextRef="#ctx0" brushRef="#br0" timeOffset="22161.2676">9702 10480 136,'-25'-23'63,"6"6"-7,5 4-56,13 4 0,7 2 0,11 4 0,11 5 0,8 1 0,10 4 0,3 0 0,6 3 0,1 2-26,-4 1-37,-3-1 0,-7 0 2</inkml:trace>
  <inkml:trace contextRef="#ctx0" brushRef="#br0" timeOffset="23205.3273">4163 12083 68,'7'1'50,"-1"0"5,-2 10-2,-2 3-24,0 9-29,-2 10 0,2 12 0,-2 7 0,4 9 0,0 6 0,1 6 0,1-1 0,1 0 0,0-6 0,1-7 0,-2-11 0,1-7 0,0-7 0,-1-9 0,0-5 0,1-9 0,1-5 0,1-5 0,1-3 0,2-3 0,3-6 0,3-3 0,2 0 0,6 0 0,4 1 0,4 2 0,4 3 0,4 3 0,2 3 0,3 2 0,0-1 0,-1 1 0,-2 2 0,-5 1 0,-1 0 0,-7 0 0,-4 1 0,-7-2 0,-2 2 0,-8-3-45,1-1-18,-15-8 2</inkml:trace>
  <inkml:trace contextRef="#ctx0" brushRef="#br0" timeOffset="23507.3445">4795 12725 94,'-13'-10'56,"2"2"3,4 0-13,3-1-46,-1 0 0,5 9 0,11 4 0,1 4 0,4 3 0,3 2 0,2 5 0,4 3 0,0 1 0,-1 0 0,-1 1 0,-2 1 0,-4-1 0,-4 2 0,-6 0 0,-4 2 0,-7 0 0,-4 0 0,-4 0 0,-5-2 0,-3-3 0,0-2 0,-1-7 0,4-3 0,3-4-46,3-5-17,0 1 2</inkml:trace>
  <inkml:trace contextRef="#ctx0" brushRef="#br0" timeOffset="24462.3992">5441 12366 55,'4'-12'48,"0"29"3,0 8 1,1 10-28,1 9-9,1 9-5,2 6-10,-2 5 0,1 2 0,-1-9 0,0-7 0,-3-8 0,-1-8 0,0-12 0,-1-11 0,-1-1 0,-1-34 0,1-8 0,2-11 0,1-13 0,2-10 0,1-8 0,2 1 0,1 3 0,0 5 0,1 11 0,1 15 0,0 23 0,3 21 0,-1 16 0,2 16 0,0 13 0,1 10 0,-1 4 0,-2 1 0,-1-4 0,-2-7 0,-2-4 0,-2-9 0,-1-10 0,-2-13 0,-1 1 0,-2-35 0,0-9 0,1-14 0,2-17 0,2-14 0,2-11 0,3-1 0,2 4 0,1 6 0,2 10 0,1 15 0,1 19 0,-1 20 0,2 17 0,0 16 0,0 11 0,1 10 0,0 9 0,-1 7 0,-1 2 0,-1-2 0,1-1 0,-1-9-54,1-11-2,-2-10 1,3-13-4</inkml:trace>
  <inkml:trace contextRef="#ctx0" brushRef="#br0" timeOffset="24823.4198">6342 12428 103,'-10'-12'50,"-3"11"2,-6 11-7,-6 5-40,-1 4-5,-3 4 0,4 6 0,2-1 0,5 1 0,6-3 0,9-5 0,9-6 0,6-6-10,9-3-2,3-6-1,3-1 1,-1-5 3,-1 0 4,-5 1 5,-5 2 4,-6 4 6,-1 0 2,-13 13 1,-3 1-1,0 4-2,-3 3-10,2 2 0,0 0 0,4-2 0,6-6 0,4-5 0,7-5-13,4-5-38,4-10-2,2-7 0,2-11 1</inkml:trace>
  <inkml:trace contextRef="#ctx0" brushRef="#br0" timeOffset="25349.4499">6527 12493 58,'0'22'49,"0"10"0,-3 6 4,-1 1-24,1 6-12,-1-3-17,0-2 0,1-7 0,0-6 0,2-7 0,3-10 0,-2 0 0,9-24 0,0-8 0,1-9 0,3-8 0,2-7 0,2-6 0,0 2 0,-2 1 0,-3 6 0,2 11 0,0 13 0,-4 12 0,-3 14 0,-3 13 0,-3 11 0,-1 8 0,0 4 0,-1-1 0,-2-1 0,2-3 0,0-5 0,1-8 0,1-9 0,1-1 0,5-22 0,3-8 0,0-8 0,3-11 0,1-8 0,2-6 0,1 1 0,-1 3 0,0 3 0,-3 9 0,0 11 0,-3 14 0,-3 13 0,-2 11 0,-1 10 0,-2 5 0,-1 6 0,1 4 0,-1 1 0,3 3 0,-1-6-28,3-7-29,6-8-2,2-11 1</inkml:trace>
  <inkml:trace contextRef="#ctx0" brushRef="#br0" timeOffset="26071.4912">7112 12463 117,'-15'-2'59,"-2"10"-2,-5 9-35,-4 6-22,3 8 0,0 4 0,7 3 0,7 1 0,9-1 0,9-3 0,9-6 0,7-11 0,2-9 0,4-6 0,0-12 0,-3-8 0,-6-12 0,-4-5 0,-8-6-16,-4 1-32,-4 0 0,-3 3 5,-2 6 8,2 8 15,0 10 12,0-1 16,4 24 16,2 7 12,2 7 4,1 5 0,1 4-7,-2-2-9,1 2-11,-1-2-13,1-3 0,-1-7 0,-2-4 0,-1-6 0,0-1 0,-4-11 0,5-7 0,-2-8 0,-3-7 0,0-8 0,0-8 0,0-7 0,1-3 0,2-3 0,0 0 0,5 3 0,3 5 0,5 10 0,4 8 0,1 10 0,3 8 0,2 6 0,0 6 0,-4 5 0,-1 3 0,-7 2 0,-4 3 0,-10 2 0,-4 1 0,-8 3 0,-8 1 0,-3-1 0,-4 3 0,-1-3 0,2-1 0,2-2 0,5-1 0,7-2 0,5-3 0,9-1 0,5-2 0,7 0 0,6-2 0,5-2 0,2-6 0,5-3 0,-3-5-4,1-6-57,-3-6-1,-2-6 3</inkml:trace>
  <inkml:trace contextRef="#ctx0" brushRef="#br0" timeOffset="26251.5015">7628 12403 91,'3'-12'55,"0"0"2,-3 12-5,0 16-52,-1 2 0,2 6 0,-1 3 0,2 1 0,-1-1 0,3 3 0,0-3 0,0-2 0,3-2 0,-1-4-25,3-7-32,2-5-5,0-11 3</inkml:trace>
  <inkml:trace contextRef="#ctx0" brushRef="#br0" timeOffset="26567.5196">7800 12345 118,'6'-17'57,"1"6"-2,1 3-30,1 2-25,6 4 0,4-1 0,4 4 0,0 1 0,1 3 0,1 2 0,-1 3 0,-3 2 0,-8 4 0,-5 1 0,-6 2 0,-7 1 0,-6-2 0,-5 0 0,-4-1 0,-1 0 0,1-1 0,-1 0 0,6-1 0,4-1 0,7-1 0,5-1 0,6-2 0,7-1 0,4-3-13,6-4-47,4-6-2,3-7 2</inkml:trace>
  <inkml:trace contextRef="#ctx0" brushRef="#br0" timeOffset="26906.539">8267 12326 102,'-1'-11'55,"-7"8"2,-4 3-16,-7 3-41,1 6 0,-3 2 0,1 5 0,2 2 0,3 0 0,7-1 0,5-1 0,5-2 0,6-4 0,7-1 0,4-2 0,0-3 0,2 0 0,-3-1 0,-4 1 0,-4 1 0,0-1 0,-13 7 0,-2 1 0,-5 2 0,-1 1 0,2 3 0,0 3 0,2 1 0,5-3 0,5 1 0,5-6 0,6-5-40,11-2-18,8-6 1,8-6-2</inkml:trace>
  <inkml:trace contextRef="#ctx0" brushRef="#br0" timeOffset="27220.5569">9137 11879 60,'-18'-11'51,"1"8"5,4 7-8,5 13-18,0 8-20,7 11-10,2 7 0,3 9 0,2 6 0,2 5 0,0 5 0,2-2 0,-1-3 0,-1-3 0,1-2 0,-2-7 0,3-8 0,0-9-61,0-10 0,2-10 0</inkml:trace>
  <inkml:trace contextRef="#ctx0" brushRef="#br0" timeOffset="27860.5935">9669 12335 51,'-7'15'49,"1"6"3,3 5 1,1 7-21,0 2-16,6 3-14,-1-4-2,2-1 0,0-7 0,-2-5 0,1-8 0,0 0 0,-4-13 0,7-14 0,-1-6 0,0-8 0,1-7 0,1-8 0,1-5 0,0 0 0,2 3 0,0 5 0,1 10 0,2 10 0,1 14 0,0 17 0,-1 12 0,0 10 0,-1 6 0,-2 5 0,-2 2 0,0-3 0,-4-2 0,0-6 0,-2-6 0,0-8 0,-1-10 0,0 0 0,1-27 0,1-7 0,1-12 0,1-8 0,3-8 0,0-2 0,3 2 0,-1 5 0,1 9 0,1 9 0,-2 12 0,2 12 0,-3 11 0,-2 9 0,0 6 0,-2 6 0,1 5 0,-1 2 0,3 5 0,1-5-28,1-4-29,5-7-4,3-6 1</inkml:trace>
  <inkml:trace contextRef="#ctx0" brushRef="#br0" timeOffset="28101.6073">10344 12276 90,'-17'-13'53,"-5"11"4,-3 8-2,0 9-55,2 7 0,1 6 0,5 4 0,7 3 0,7 2 0,10-6 0,7-4 0,5-9 0,3-7 0,5-9 0,-1-11 0,1-6 0,-6-8-7,-6-10-52,-6-9 0,-3-8 0</inkml:trace>
  <inkml:trace contextRef="#ctx0" brushRef="#br0" timeOffset="28312.6194">10367 11822 111,'3'23'55,"-1"9"3,-2 8-27,-1 7-31,3 9 0,0 3 0,3 4 0,-1 4 0,1-1 0,2-4 0,1-4 0,3-4 0,0-9-7,2-10-53,4-10 0,2-13 1</inkml:trace>
  <inkml:trace contextRef="#ctx0" brushRef="#br0" timeOffset="28688.6409">10731 12185 117,'-2'-12'57,"-6"11"-1,-7 5-31,-6 4-25,0 9 0,-1 0 0,2 5 0,1 1 0,5 3 0,5-1 0,8-5 0,8 1 0,5-7 0,7-3 0,3-3 0,2-5 0,-1-5 0,0-3 0,-5 0 0,-4-4 0,-6 1 0,0 0 0,-8 8 0,-12 6 0,-2 2 0,-4 2 0,0 4 0,-2 3 0,1 4 0,3-1 0,6-1 0,6-2 0,6-4 0,9 0 0,9-5-45,5-7-15,6-6 1,5-7 1</inkml:trace>
  <inkml:trace contextRef="#ctx0" brushRef="#br0" timeOffset="28884.6521">11044 12259 97,'11'-16'57,"-20"23"1,-4 6-15,-4 8-43,-5 0 0,0 4 0,-1 3 0,5 3 0,3 0 0,6 1 0,8-3 0,8-5 0,8-1 0,6-5-9,5-5-52,2-5-1,2-7 1</inkml:trace>
  <inkml:trace contextRef="#ctx0" brushRef="#br0" timeOffset="29628.6947">5659 13615 118,'0'14'57,"-1"8"1,-1 8-36,4 7-22,-2 4 0,2 10 0,-1 4 0,4 0 0,1 2 0,2 0 0,1 2 0,0-7 0,1-4 0,-1-10 0,-3-10-46,1-11-15,0 0 4,-7-36-4</inkml:trace>
  <inkml:trace contextRef="#ctx0" brushRef="#br0" timeOffset="29808.705">5618 13942 100,'-20'-29'59,"2"6"-3,5 9-16,6 10-40,0 0 0,19 7 0,6 1 0,6-1 0,7 0 0,6-4 0,4 0 0,0-7-9,-1-4-49,-1-7 0,-4-7-1,-5-5 4</inkml:trace>
  <inkml:trace contextRef="#ctx0" brushRef="#br0" timeOffset="30154.7248">5932 13460 88,'-2'15'54,"1"11"-1,1 8 2,1 8-50,3 11-5,1 7 0,4 9 0,0 2 0,2 1 0,1-6 0,-1-6 0,-1-8 0,1-10 0,0-13 0,0-15 0,0-10 0,1-16 0,-2-9 0,3-12 0,0-8 0,0-4 0,-1 1 0,1 4 0,-2 4 0,-1 7 0,1 9 0,0 12 0,-1 11 0,0 8 0,0 8 0,-1 4 0,1 5 0,-2 3 0,2 0-22,3 2-37,1-1 0,4-4 1</inkml:trace>
  <inkml:trace contextRef="#ctx0" brushRef="#br0" timeOffset="30553.7476">6572 13864 94,'-5'-10'55,"-7"6"2,-5 4-8,-4 10-49,-4 3 0,0 5 0,1 2 0,0 6 0,3 5 0,5 1 0,7-2 0,4-2 0,7-8 0,7-7 0,8-6 0,1-11 0,7-7 0,2-8 0,0-2 0,2-2 0,-3 0 0,-1 4 0,-1 4 0,-2 10 0,-2 4 0,-3 7 0,-1 4 0,-2 6 0,-2 7 0,0 2 0,-2 3 0,-2-5 0,0-1 0,-3-10 0,2-5-36,0-10-20,-4-12-1,2-9 3,0-14 2</inkml:trace>
  <inkml:trace contextRef="#ctx0" brushRef="#br0" timeOffset="30747.7587">6793 13464 77,'4'-29'54,"-1"17"-1,0 0 4,0 40-43,-1 6-14,0 9 0,0 9 0,1 11 0,2 2 0,2-2 0,1 3 0,0-8 0,3-5 0,2-9-58,1-11-1,-2-13 0,-3-13 3</inkml:trace>
  <inkml:trace contextRef="#ctx0" brushRef="#br0" timeOffset="30915.7683">6768 13764 131,'-15'-15'60,"3"5"-3,5 4-50,0-1-7,15 5 0,8 2 0,5 0 0,9 2 0,8 2-39,5-1-18,7 1-2,5-2 2</inkml:trace>
  <inkml:trace contextRef="#ctx0" brushRef="#br0" timeOffset="31207.785">7692 13751 86,'-10'14'53,"3"4"5,4 3-2,3 10-54,-2-2-2,0 2 0,2 1 0,0 2 0,2-3 0,0-2 0,0-2 0,-1-9 0,4-9-42,2-6-14,2-11-1,3-11-1</inkml:trace>
  <inkml:trace contextRef="#ctx0" brushRef="#br0" timeOffset="31747.8159">7931 13751 99,'3'29'55,"-3"7"2,-3 2-13,-4-2-44,4 0 0,-3-4 0,1-4 0,2-10 0,1-6 0,0-1 0,6-19 0,1-9 0,1-9 0,3-5 0,1-4 0,1-1 0,1 1 0,-1-1 0,4 7 0,-1 6 0,0 12 0,0 9 0,-1 9 0,0 11 0,0 5 0,-2 7 0,-1 6 0,0 3 0,-1-1 0,-4-6 0,0-3 0,-1-5 0,0-7 0,0 0 0,0-26 0,-2-5 0,4-8 0,2-6 0,3-5 0,2-5 0,1-1 0,1 1 0,1 5 0,2 7 0,0 9 0,-2 9 0,0 11 0,-3 8 0,0 8 0,-2 8 0,0 6 0,-3 2 0,-2 0 0,0 1 0,-2-7 0,3-4-18,0-5-40,1-8-3,3-11 0</inkml:trace>
  <inkml:trace contextRef="#ctx0" brushRef="#br0" timeOffset="32162.8396">8511 13785 75,'6'-10'52,"-3"28"5,0 7 1,-1 13-45,-2 3-13,2 11 0,-1 5 0,1 6 0,2 2 0,0-4 0,1-5 0,1-7 0,0-8 0,-1-13 0,1-14 0,0-1 0,-3-41 0,1-10 0,-1-15 0,0-9 0,3-8 0,-1-4 0,2 0 0,1 7 0,3 9 0,-1 12 0,3 11 0,3 17 0,0 10 0,0 12 0,0 11 0,-2 8 0,-2 8 0,-3 5 0,-7 4 0,-7 1 0,-7 0 0,-8-3 0,-5-7 0,-3-7 0,0-4 0,1-8 0,3-12-47,7-9-17,6-12-1</inkml:trace>
  <inkml:trace contextRef="#ctx0" brushRef="#br0" timeOffset="32590.8641">9723 13412 66,'-25'-28'55,"-4"0"-2,3 7 3,0 6-31,-6 5-25,0 10 0,-2 7 0,0 8 0,1 5 0,3 7 0,2 5 0,5 7 0,8 3 0,7 5 0,7 4 0,6 3 0,4 2 0,2 2 0,3-2 0,3-1 0,-1-6 0,-1-7 0,-1-6 0,-6-7 0,0-6 0,-3-10 0,-2-2-54,-4-21-8,-3-8 1,-3-5 4</inkml:trace>
  <inkml:trace contextRef="#ctx0" brushRef="#br0" timeOffset="32951.8847">9370 13799 92,'-16'-28'53,"1"5"2,5 6-10,4 8-35,0-1-10,14 13 0,4 3 0,7 3 0,6 0 0,4-1 0,5 3-5,4-2-11,2 0 0,-2-3-1,-1-1 3,-6-4 6,-5 0 7,-6-1 6,-6-5 9,-7 3 0,0-1 4,-16 4 1,-5 2-12,-1 4-7,-3 4 0,1 4 0,0 5 0,5 4 0,2 1 0,4 0 0,6-1 0,7-4 0,4-4 0,6-4 0,2-7 0,2-9 0,3-5 0,-3-6 0,-1-9-24,-1-1-36,-1-4-1,-2-1 2</inkml:trace>
  <inkml:trace contextRef="#ctx0" brushRef="#br0" timeOffset="33237.9011">9895 13800 57,'9'20'54,"-4"6"1,1 1-4,0 2-23,-1-3-18,2-1-10,-2-2 0,0-1 0,-1-4 0,1-6 0,-1-1 0,-4-11 0,-1-16 0,-3-4 0,0-8 0,-1-8 0,-1-9 0,1-5 0,-1-3 0,3 3 0,5 1 0,2 2 0,6 6 0,3 2 0,7 12 0,1 4 0,5 6-48,2 9-11,-1 6 1,-2 7 0</inkml:trace>
  <inkml:trace contextRef="#ctx0" brushRef="#br0" timeOffset="33884.9381">6435 15249 57,'22'-20'48,"-6"-1"-2,-7 7 4,-7 6-30,-10 5-5,-6 6-2,-8 5-7,-6 6-6,-5 5 0,1 4 0,-2 0 0,3 3 0,4 1 0,6-2 0,7-2 0,9-1 0,8-5 0,8-4 0,6-5 0,5-5 0,1-6 0,1-3 0,-2-2 0,-4-2 0,-6 3 0,-1 0 0,-20 12 0,-5 4 0,-5 5 0,-4 7 0,-4 0 0,-1 5 0,0 1 0,5 3 0,6 0 0,7-2 0,8 1 0,6-2 0,10 2 0,8-7 0,8-3 0,4-11-13,6-6-44,4-5 1,3-9-2,1-8 3</inkml:trace>
  <inkml:trace contextRef="#ctx0" brushRef="#br0" timeOffset="34260.9596">6729 15317 88,'-5'-15'55,"-7"11"-1,-2 14 2,-4 11-54,-2 7-2,0 12 0,1 2 0,2 4 0,3-1 0,8 0 0,0-7 0,7-5 0,4-10 0,4-13 0,5-4 0,0-10 0,5-10 0,1-10 0,-3-8 0,-1-6 0,-2-2 0,-3 0 0,-2 1 0,-4 4 0,-3 8 0,-2 10 0,-1 0 0,1 34 0,0 5 0,1 8 0,0 5 0,1 3 0,2 2 0,1-1 0,2 1 0,2-7-5,2-6-52,4-6 0,3-10-2,4-8 3</inkml:trace>
  <inkml:trace contextRef="#ctx0" brushRef="#br0" timeOffset="34485.9725">7071 15354 76,'3'-20'55,"-6"9"-1,-7 8 4,-7 9-46,-5 5-12,-2 13 0,-2 8 0,2 8 0,3 6 0,2 0 0,8 2 0,6-1 0,9-3 0,5-9 0,8-9 0,4-12-10,5-10-47,4-9 0,3-11-1,1-12 3</inkml:trace>
  <inkml:trace contextRef="#ctx0" brushRef="#br0" timeOffset="34899.9962">7275 14894 100,'-4'21'52,"0"8"2,1 6-5,2 11-49,-2 4 0,-1 7 0,3 6 0,1 0 0,1 1 0,3-3 0,1-4 0,1-7 0,2-11 0,2-10 0,3-15 0,-1-12 0,3-12 0,1-11 0,1-8 0,1-9 0,2-2 0,-3 0 0,-1 0 0,1 7 0,-5 6 0,1 12 0,-1 9 0,-1 10 0,-1 10 0,0 10 0,0 9 0,-4 7 0,2 2 0,-1 1 0,-3-1 0,-2-3 0,4-3 0,2-8-25,2-6-34,6-6-2,5-7 1</inkml:trace>
  <inkml:trace contextRef="#ctx0" brushRef="#br0" timeOffset="35403.0249">8648 15110 95,'-3'14'50,"-4"6"6,1 9-2,2 8-54,-5 8 0,4 8 0,-1 0 0,3 4 0,0-2 0,4-4 0,-2-4 0,2-8 0,1-8 0,-1-9 0,0-5 0,1 0 0,-2-25 0,-2-8 0,0-14 0,-2-10 0,-1-13 0,0-9 0,0-7 0,1-5 0,0 3 0,1 1 0,0 9 0,5 9 0,1 7 0,5 10 0,3 5 0,6 8 0,7 2 0,7 2 0,5 4 0,2 3 0,1 3 0,1 2 0,-3-1 0,-1 1 0,-6 2 0,-6 0 0,-6 0-22,-2 4-37,-5 3-1,0-1-1</inkml:trace>
  <inkml:trace contextRef="#ctx0" brushRef="#br0" timeOffset="35593.0358">8716 15119 85,'-27'21'51,"6"-4"4,7-4-2,10-1-42,-1-1-11,22-7 0,6-1 0,7-3 0,6 1 0,4-3-34,2-4-17,4-1-4,-1-3-1</inkml:trace>
  <inkml:trace contextRef="#ctx0" brushRef="#br0" timeOffset="36117.0658">9394 14881 89,'3'-9'53,"-14"21"3,-1 4 1,-4 8-57,-1 9 0,-4 11 0,1 8 0,-1 10 0,3 7 0,0 1 0,7 0 0,2 2 0,6-2 0,10-4 0,5-8 0,9-6 0,4-6 0,4-10 0,3-8 0,1-13 0,0-10 0,-4-10 0,-5-11 0,-6-8 0,-7-10 0,-6-5 0,-8 0 0,-6 0 0,-7 2 0,-7 1 0,-1 7 0,-2 2 0,2 9 0,1 6 0,6 2 0,6 3 0,0 0 0,22 9 0,3 2 0,7 1 0,5 0 0,5-4 0,3 0 0,1-1 0,1-2 0,-3-2 0,-3-1 0,-4 1 0,-6 0 0,-1 4 0,-7-2-22,-3-1-41,1-1-1,-10 4 0</inkml:trace>
  <inkml:trace contextRef="#ctx0" brushRef="#br0" timeOffset="89201.102">12835 10310 71,'7'3'49,"-2"-1"1,-5-2-1,2 11-32,0-1-9,-2-10-3,1 13 1,1-2-6,1 0 0,0-1 0,0 0 0,1 0 0,0 2 0,-1 2 0,1-1 0,0 2 0,-1 2 0,1 0 0,-1 0 0,0-2 0,1 0-15,-1-1-18,-2-3-19,4 0 1,0-1 0,-5-10 1</inkml:trace>
  <inkml:trace contextRef="#ctx0" brushRef="#br0" timeOffset="90036.1498">12855 10179 48,'-4'-15'52,"1"4"-1,-1 3 1,2 0-19,-2 0-19,2 16-9,1 6-5,-2 2 0,2 9 0,-1 5 0,0 5 0,1 7 0,0 7 0,0 2 0,0 1 0,1 0 0,0-1 0,0 0 0,1-4 0,1-8 0,1-5 0,3-6 0,0-5 0,2-6 0,6-3 0,1-7 0,3-1 0,3-2 0,1-2 0,2-2 0,1-1 0,-1 0 0,0 0 0,-2 0 0,0-1 0,-2 1 0,-2 0 0,0 2 0,-1 0-24,-1-2-33,1-3-2,3-2 0</inkml:trace>
  <inkml:trace contextRef="#ctx0" brushRef="#br0" timeOffset="90488.1756">13477 10516 76,'2'-17'55,"-3"4"0,-7 5 0,-2 4-41,-2 10-14,-3 7 0,0 8 0,-1 4 0,1 8 0,1 5 0,2 2 0,4-1 0,3-3 0,4-5 0,4-5 0,3-3 0,6-9 0,3-8 0,3-8 0,1-8 0,1-7 0,0-7 0,-1-5 0,-2-5 0,-3-1 0,-4 3 0,-1 4 0,-3 5 0,-2 7 0,0-1 0,-3 25 0,1 8 0,2 6 0,0 4 0,2 4 0,3 4 0,1 2 0,2-2 0,3-4 0,0-1 0,2-9 0,2-5 0,0-9 0,0-7-33,-2-11-16,-2-9-8,-1-12 3,-4-13 4</inkml:trace>
  <inkml:trace contextRef="#ctx0" brushRef="#br0" timeOffset="90924.2006">13732 10278 82,'-9'-47'49,"0"14"1,4 15-13,-3-1-14,8 40-9,3 8-14,2 9 0,3 10 0,1 6 0,3 3 0,0 1 0,0-1 0,2-6 0,0-6 0,-2-8 0,-3-9 0,0-6 0,-2-10 0,0 0 0,-2-20 0,-1-6 0,2-5 0,0-4 0,2-1 0,3-1 0,3 3 0,2 5 0,4 7 0,1 11 0,1 9 0,1 5 0,-2 9 0,-2 6 0,-3 4 0,-5 0 0,-7 2 0,-7-1 0,-6 1 0,-6-2 0,-6-4 0,-2-5 0,-3-4 0,1-6 0,0-7 0,5-7 0,4-10 0,7-4 0,8-8-27,4-6-36,7-5 1,6-4 1</inkml:trace>
  <inkml:trace contextRef="#ctx0" brushRef="#br0" timeOffset="91300.2221">14267 10547 54,'25'-9'55,"-8"5"0,-7 3 3,-2 0-25,-19 11-33,-3-1 0,-4 5 0,-3 1 0,0 2 0,-1 0 0,3 0 0,4-2 0,7-3 0,8-1 0,8-6 0,8-4 0,4-4 0,7-3 0,0-3 0,0 1 0,-3-1 0,-5 3 0,-6 5 0,-1-1 0,-18 13 0,-5 4 0,-3 7 0,-1 2 0,-1 4 0,1 1 0,7 1 0,5 0 0,8-6 0,7-3 0,8-8 0,5-5 0,4-10-18,2-11-38,2-8-4,-3-10 4</inkml:trace>
  <inkml:trace contextRef="#ctx0" brushRef="#br0" timeOffset="91494.2332">14554 10185 63,'-3'-34'52,"3"17"3,0 0-1,5 34-23,4 14-31,1 10 0,2 11 0,4 5 0,4 7 0,3 0 0,1 1 0,3 1 0,-2-5-5,3-6-54,0-5 0,0-7-1</inkml:trace>
  <inkml:trace contextRef="#ctx0" brushRef="#br0" timeOffset="91991.2616">15675 10637 33,'5'-17'48,"-6"0"7,-1 4-3,-2 3-18,-5-2-8,-1 7-19,-5 2-7,-1 7 0,-5 7 0,-2 4 0,-1 6 0,0 5 0,3 4 0,3 2 0,6 0 0,6-2 0,7-5 0,8-5 0,7-11 0,7-8 0,3-7 0,2-7 0,1-5 0,-3-5 0,-3-1 0,-4 1 0,-7 3 0,-4 5 0,-5 4 0,0-1 0,-3 12 0,-1 15 0,-2 4 0,4 2 0,3 5 0,4 0 0,4 1 0,2-2 0,4-5 0,2-6-31,2-6-27,2-8 4,-2-11-1</inkml:trace>
  <inkml:trace contextRef="#ctx0" brushRef="#br0" timeOffset="92209.2741">15995 10315 75,'7'-13'55,"-3"42"0,1 8 0,-3 3-40,4 12-15,-1 5 0,3 7 0,0-2 0,1 0 0,0-5 0,-1-3 0,1-2 0,-3-11 0,-1-9-49,0-11-10,-1-12 3,-2-1-2</inkml:trace>
  <inkml:trace contextRef="#ctx0" brushRef="#br0" timeOffset="92457.2883">16365 10258 112,'0'22'59,"-2"9"-1,0 7-32,-1 5-26,3 9 0,0 4 0,3 3 0,1-2 0,1-5 0,1-2 0,-1-7 0,1-4 0,-2-7-31,-1-10-29,-1-9 2,0-1-2</inkml:trace>
  <inkml:trace contextRef="#ctx0" brushRef="#br0" timeOffset="92945.3162">17175 10352 106,'5'-7'56,"-5"22"-1,-1 7-17,2 9-38,2 7 0,2 8 0,4 6 0,1 7 0,3-3 0,3-4 0,-1-6 0,1-8 0,-2-6 0,-2-11 0,-1-12 0,-3-11 0,-2-11 0,-3-14 0,-4-15 0,-3-11 0,-3-13 0,-2-9 0,-3-5 0,1 0 0,1 4 0,3 5 0,3 11 0,6 10 0,6 12 0,7 9 0,7 8 0,8 5 0,5 4 0,5 4 0,3 1 0,1 0 0,0 2 0,-2 0 0,-6 2-49,-2 1-10,-8 0 3,-8 2-2</inkml:trace>
  <inkml:trace contextRef="#ctx0" brushRef="#br0" timeOffset="93128.3266">17297 10308 85,'-20'20'51,"10"-5"-2,10-2 2,13-4-42,8-3-9,8-6-18,8-6-30,9-2 0,4-7-3,6-4 1</inkml:trace>
  <inkml:trace contextRef="#ctx0" brushRef="#br0" timeOffset="93473.3464">18096 10093 94,'-19'19'57,"-6"4"4,-6 7-18,-1 9-43,-6 5 0,2 9 0,0 5 0,6 4 0,6 0 0,9 3 0,10-3 0,12-4 0,12-6 0,8-8 0,10-7 0,7-8 0,2-10 0,1-11 0,-2-10 0,-6-12 0,-6-10 0,-8-9 0,-9-5 0,-8-5 0,-8-1 0,-8-2 0,-6 2 0,-5 4 0,-4 3-14,-1 6-46,1 5 0,5 7-1</inkml:trace>
  <inkml:trace contextRef="#ctx0" brushRef="#br0" timeOffset="94504.4053">18019 10538 65,'11'-8'49,"5"3"0,3 0-11,1-2-20,5 1-3,3-2-6,2 1-2,1-1-4,-1 0-6,-2 2-17,-2 3-29,-6 1-2,-2 1-1,-9 0 2</inkml:trace>
  <inkml:trace contextRef="#ctx0" brushRef="#br0" timeOffset="95059.4371">14086 12036 91,'-4'-16'43,"-1"6"1,-4 4-7,-3 12-10,-3 3-14,1 9-13,1 7 0,2 6 0,5 5 0,6 3 0,6 0 0,9-6 0,8-5 0,5-7 0,5-10 0,3-8 0,-3-12 0,-2-8 0,-4-5 0,-8-8 0,-7-7 0,-9-2 0,-5 0 0,-8-1 0,-2 4-7,-6 3-44,-1 2-5,2 8 1,2 9 1</inkml:trace>
  <inkml:trace contextRef="#ctx0" brushRef="#br0" timeOffset="95428.4582">14385 12277 64,'16'11'52,"-7"-9"4,-2-8-3,-2-8-23,-5-11-30,0-6 0,1-6 0,1 1 0,0 2 0,4 4 0,0 9 0,5 11 0,2 11 0,3 13 0,4 12 0,2 8 0,3 3 0,2 1 0,2-2 0,-1-6 0,-1-5 0,-2-9 0,-2-9 0,-3-9 0,-3-9 0,-3-10 0,-5-9 0,-5-11 0,-2-10 0,-4-6 0,-1-3 0,-4-4 0,0 5-52,3 9-7,2 8 2,5 14 0</inkml:trace>
  <inkml:trace contextRef="#ctx0" brushRef="#br0" timeOffset="95947.4879">15559 11876 45,'-7'-23'49,"-2"7"0,-4 4 3,-3 8-21,-3 10-15,-3 8-3,-1 11-13,-3 6 0,5 9 0,-1 4 0,5 1 0,6-1 0,7-2 0,6-4 0,8-8 0,6-8 0,8-11 0,3-10 0,3-10 0,0-12 0,-2-8 0,-3-10 0,-3-6 0,-7-1 0,-5 1 0,-4 2 0,-4 8 0,-4 10 0,-2 12 0,0-1 0,-2 32 0,1 5 0,2 6 0,2 6 0,2 4 0,7 0 0,3-1 0,7 1 0,6-3-47,3-6-12,6-4 1,5-8 0</inkml:trace>
  <inkml:trace contextRef="#ctx0" brushRef="#br0" timeOffset="96547.5222">16532 11956 57,'7'27'49,"-6"4"1,-2 6 0,-2 3-28,-1 0-9,2 0-3,1-5-6,1-6-4,0-7 0,2-7 0,-1-6 0,1-1 0,3-20 0,0-10 0,-1-10 0,2-10 0,-1-8 0,1-4 0,-1-4 0,1 0 0,1 6 0,2 10 0,2 16 0,3 15 0,3 16 0,2 12 0,3 13 0,1 12 0,-1 7 0,1 5 0,-3-1 0,-3-1 0,-4 0 0,-4-5 0,-4-9 0,-3-8 0,-3-8 0,-4-12 0,-2-13 0,0-14 0,2-17 0,-2-12 0,4-10 0,3-6 0,4-2 0,6 1 0,2 7 0,4 10 0,3 13 0,1 13 0,3 13 0,0 11 0,-2 11 0,0 7 0,-2 8 0,-2 5 0,-5 5 0,-1 1 0,0 2 0,-2-4-45,-1-6-14,0-7 0,1-8 0</inkml:trace>
  <inkml:trace contextRef="#ctx0" brushRef="#br0" timeOffset="96834.5386">17344 11749 105,'-8'19'56,"-5"11"0,-6 5-18,-2 5-38,-1 9 0,1 4 0,6-2 0,5-3 0,10-2 0,9-8 0,9-6 0,8-10 0,5-12 0,3-9 0,1-11 0,-2-12 0,-7-10 0,-7-8 0,-9-7 0,-9 0 0,-8-4-36,-7-3-23,-2 4 5,-3 2-2</inkml:trace>
  <inkml:trace contextRef="#ctx0" brushRef="#br0" timeOffset="97037.5502">17443 11435 66,'14'9'54,"-2"11"2,-2 12-2,-1 14-29,-2 4-25,1 11 0,-1 4 0,1 5 0,-1-1 0,1-1 0,2 0 0,0-8 0,4-6-11,1-6-45,1-10-2,2-11 0</inkml:trace>
  <inkml:trace contextRef="#ctx0" brushRef="#br0" timeOffset="97421.5722">17931 11776 108,'-5'-16'55,"-8"8"2,-4 10-22,-5 5-35,-2 6 0,0 4 0,1 4 0,5 2 0,6-3 0,7-1 0,9-2 0,7-4 0,7-3 0,4-4 0,2-1 0,1-3 0,-4 0 0,-5 1 0,-7-1 0,-2-1 0,-19 11 0,-3 5 0,-6 2 0,-3 3 0,-2 4 0,2 2 0,2 4 0,5 1 0,5-2 0,7 0 0,7-3 0,7-6 0,11-2 0,6-6-20,7-9-39,5-9 1,7-8-3</inkml:trace>
  <inkml:trace contextRef="#ctx0" brushRef="#br0" timeOffset="97631.5842">18296 11976 114,'-9'12'63,"-7"7"-4,-8 5-40,-9 2-19,0 8 0,1 3 0,3 3 0,6-1 0,6-1 0,10-3 0,11-3 0,11 0 0,8-7 0,11-5 0,8-6-48,4-10-13,5-9 3,-4-12-1</inkml:trace>
  <inkml:trace contextRef="#ctx0" brushRef="#br0" timeOffset="102520.8639">12810 2241 64,'6'-28'48,"-1"0"0,-1 1-7,-4 27-19,0 0-6,0 0-4,7 28-8,-1 11-4,-1 6 0,1 9 0,0 5 0,0 4 0,0 0 0,-1 1 0,3-1 0,-1-4 0,-1-7 0,0-6 0,1-7 0,-3-9-3,-1-12-49,0-7-3,-1 0 1,-6-25-1</inkml:trace>
  <inkml:trace contextRef="#ctx0" brushRef="#br0" timeOffset="102782.8788">12603 2171 88,'-19'-13'48,"1"0"4,18 13-3,0 0-35,0 0-10,0 0-4,33 13 0,9-10 0,8-7 0,9-4 0,7-4 0,5-1 0,1 1 0,-1-2 0,-5 2 0,-7 3-8,-4 3-18,-12 2-12,-10 1-14,-6 8 0,-2 0 1</inkml:trace>
  <inkml:trace contextRef="#ctx0" brushRef="#br0" timeOffset="103031.8931">12593 2915 29,'-37'46'39,"8"-13"2,11-7 2,11-8-25,12-7-7,11-7-1,7-7-1,10-3-1,7-4-2,4-3-3,5-2-6,-2-3-19,0-4-24,-1 4 1,-4-1-2,-2 2 2</inkml:trace>
  <inkml:trace contextRef="#ctx0" brushRef="#br0" timeOffset="103445.9168">13426 2433 101,'0'0'52,"-19"-9"1,-3 13-15,-4 6-27,0 6-11,0 1 0,2 3 0,5 1 0,-1 0 0,20-21 0,0 28 0,0-1 0,21-13 0,3 1 0,6 0 0,0 0 0,2 3 0,1 1 0,-2 0 0,-3 4 0,-6 2 0,-3 0 0,-5 1 0,-7 0 0,-5-2 0,-10-1 0,-5 2 0,-7-3 0,-4-3 0,-6 0 0,-4-3 0,0-3 0,0-6 0,5-2 0,3-10-7,6-5-53,8-7 0,9-9 1</inkml:trace>
  <inkml:trace contextRef="#ctx0" brushRef="#br0" timeOffset="103783.9361">13719 2550 38,'25'-7'51,"0"-1"1,-25 8 3,0 0-22,0 0-7,-14 30-26,-4-2 0,-1 6 0,-2 4 0,0 5 0,2 0 0,5 2 0,6-3 0,6-4 0,7-4 0,6-9 0,5-8 0,4-8 0,2-8 0,0-10 0,-2-7 0,-4-9 0,-2-8 0,-9-7 0,-3-2 0,-6-5 0,-2 3 0,-4-1-16,2 5-30,0 7-12,3 6 2,-1 0 4</inkml:trace>
  <inkml:trace contextRef="#ctx0" brushRef="#br0" timeOffset="104295.9654">13868 2649 39,'19'36'42,"-2"-1"-4,-2 1-5,-2-1-5,-2-3-9,-2-3-8,-1-4-3,-2-4 0,-2-6 0,0-5-1,-2-1-2,-1-24 0,1-8-1,1-5-4,2-9 0,4-5 0,1-3 0,5-1 0,1 4 0,4 7 0,1 7 0,3 11 0,-1 11 0,1 11 0,-2 8 0,-2 9 0,-2 8 0,-3 7 0,-2 4 0,-4 2 0,-2-2 0,-3-4 0,-2-5 0,0-6 0,0-6 0,-2-9 0,-2-1 0,2-26 0,2-7 0,1-6 0,0-6 0,5-4 0,1-4 0,1 2 0,3 5 0,3 7 0,0 9 0,1 10 0,1 11 0,0 11 0,0 6 0,-2 9 0,-1 4 0,-1 2 0,-1 4 0,-3-3 0,2-3-34,0-4-25,1-6 3,2-9-2</inkml:trace>
  <inkml:trace contextRef="#ctx0" brushRef="#br0" timeOffset="104677.9872">14833 2482 98,'0'0'51,"0"0"3,-24 8-2,-6 6-52,0 3 0,-1 4 0,1 3 0,1 2 0,8 1 0,1-2 0,9-4 0,1 0 0,22-15-2,7-1-11,1-6 0,5-4 3,-2-6-1,1-1 5,-3 2 3,-1 0 5,-20 10 3,0 0 3,0 0 1,0 0-1,0 0 2,-1 27-2,-4-1-4,-3 2 0,0 2-4,0 2 0,2-1 0,3-3 0,3-4-5,8-2-24,3-5-22,4-12 1,5-8-4,2-10 4</inkml:trace>
  <inkml:trace contextRef="#ctx0" brushRef="#br0" timeOffset="105153.0144">15002 2714 64,'9'11'50,"-2"8"-1,-2 3 2,0 1-29,-1 3-12,-2 2-1,3 0-9,-2-4 0,0-2 0,-1-7 0,0-4 0,0-1 0,-2-10 0,-5-17 0,-1-6 0,-1-9 0,-1-7 0,1-5 0,0-4 0,2 0 0,3 0 0,3 5 0,5 7 0,4 7 0,5 6 0,4 8 0,5 5 0,2 6 0,2 7 0,0 2 0,-2 3 0,-1 2 0,-8 3 0,2-1 0,-18 8 0,-1 0 0,-18 1 0,-4 2 0,-2 2 0,-4 2 0,2 1 0,0-2 0,6-1 0,5 1 0,8-4 0,7-2 0,6-5 0,8-2 0,4-6 0,7-6-56,5-7-4,6-9 2,0-8 0</inkml:trace>
  <inkml:trace contextRef="#ctx0" brushRef="#br0" timeOffset="105469.0325">15584 2470 126,'0'0'58,"-17"14"2,-7 2-49,-5 1-11,0 1 0,-2 1 0,4 4 0,3 0 0,5 0 0,8-3 0,10 2 0,6 2 0,10-1 0,6-2 0,5 0 0,3 0 0,2 1 0,-2 3 0,-2 1 0,-5-1 0,-6 3 0,-6 4 0,-7 2 0,-7-1 0,-8 0 0,-7-1 0,-8-3 0,-6 0 0,-9 0-43,-13-7-17,-13-5 1</inkml:trace>
  <inkml:trace contextRef="#ctx0" brushRef="#br0" timeOffset="106898.1142">1577 3521 0,'-24'10'26,"-4"5"-5,-1 4-8,-1 4 0,0 7 1,0 3-1,1 6-1,1 4-2,2 5 0,2 5-3,5 2-1,1 4-2,5 3 1,4 4-2,4 0 2,5 2-1,5 1 3,5 3-2,3 1-1,5 1 1,2 4 1,3 1 0,1 0-1,2 3 1,-1 0-1,2 2-1,-1 0 1,-1 1-1,-2 0 0,-2-1 0,-2 0-1,-1 1 0,-5-2 0,-3 0 0,-5-1 0,-3-2 1,-2-2-4,-5 0 0,-6-3 0,-1-2 0,-5-1 0,-1-2 0,-5-2 0,-2 0 0,-5-4 0,1-2 0,-5-4 0,0-2 0,0-5 0,-1-6 0,4-7 0,3-7 0,5-5 0,3-7 0,-1 0 0,21-19 0,0 0 0,0 0 0,0 0 0,0 0 0,0 0 0,29-12 0,-4 1 0,2 3 0,-1 1 0,1 2 0,1 3 0,-1 5 0,-4 3 0,-1 5 0,-4 6 0,-2 3 0,-2 5 0,-4 6 0,-3 6 0,-3 7 0,-3 6 0,-3 7 0,-4 6 0,-3 8 0,-3 9 0,-4 6 0,-6 8 0,-3 9 0,-3 5 0,-2 9 0,0 3 0,0 6 0,4 2 0,4 3 0,7-5 0,8-3 0,11-2 0,10-10 0,10-8 0,11-10 0,10-13 0,9-12 0,8-10 0,8-15 0,4-15 0,2-15 0,1-10 0,-1-12-23,-8-12-35,-5-14-1,-13-11 0</inkml:trace>
  <inkml:trace contextRef="#ctx0" brushRef="#br0" timeOffset="107312.1379">405 6199 40,'17'15'43,"4"8"1,3 9-1,4 4-23,3 3-8,3 4-3,2 1-2,0-3-3,0-3-2,-3-5 0,-3-7-1,-5-7-12,-5-4-17,1 0-17,-21-15 0,0 0-1</inkml:trace>
  <inkml:trace contextRef="#ctx0" brushRef="#br0" timeOffset="108026.1787">621 5843 111,'0'0'50,"0"0"0,1 30-6,0 9-44,-1 12 0,1 11 0,-1 12 0,-3 12 0,1 5 0,-4 1 0,1-1 0,0-2 0,-2-3 0,-1-9 0,3-10 0,-1-12 0,1-8 0,1-15 0,-2-11-27,1 0-17,-3-41 0,0-11 11,-2-5 7,0-8 14,1-3 6,3-2 21,4 1 20,4 4 4,4 0 0,5 7-9,3 0-7,5 1-12,1-4-11,2-2 0,1-7 0,0-1 0,-1-2 0,1-5 0,-2-1 0,-5 3 0,-1 4 0,-5 6 0,-4 9 0,-5 11 0,0 0 0,-1 25 0,-21 34 0,-1 9 0,-4 11 0,-6 15 0,-7 12 0,-8 9 0,-4 2 0,-4 1 0,-2-5 0,1-6 0,4-13 0,7-13 0,10-16 0,12-16 0,2-1 0,21-23 0,33-28 0,8-7 0,9-3 0,11-6 0,9-4 0,6-1 0,4 1 0,6 4 0,-3 5 0,-1 6 0,-3 3 0,-8 3 0,-5 7 0,-12 2 0,-11 0-39,-9 1-19,-13-1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1:59:56.8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1644 1699 27,'0'0'24,"0"0"1,0 0-1,0 0 0,0 0-3,0 0-1,0 0-3,0 0 1,0 0-6,0 0-1,0 0-1,0 0-1,16 40 0,-6 0-5,-4 0-4,0 1 0,-2 1 0,-1 6 0,2 2 0,-1-2 0,0 0 0,0-4 0,-3-3 0,3-1 0,-3-5 0,4-2 0,-2-1 0,-3-32 0,0 0 0,0 0 0,0 0-29,0 0-26,0 0 2,0 0-1</inkml:trace>
  <inkml:trace contextRef="#ctx0" brushRef="#br0" timeOffset="429.0245">1373 1718 12,'0'0'40,"0"0"5,0 0 1,-25-34-25,0 0 0,25 34-2,0 0-2,32-15-3,2 2-2,1 0-4,6 2-8,5-1 0,4 2 0,4-4 0,3 1 0,1 1 0,-1 3 0,-3 3 0,-1 0 0,-4 1 0,-7 0 0,-5 5 0,-7 1 0,-3 0-30,-1 0-18,-26-1-8,0 0-1,0 0 5</inkml:trace>
  <inkml:trace contextRef="#ctx0" brushRef="#br0" timeOffset="888.0508">1383 2432 51,'0'33'46,"0"-2"0,0-31 2,0 0-27,0 0-10,0 0 0,0 0 0,32-3-1,-2 0-10,0 4 0,2-3 0,5 1 0,3-2 0,4 0 0,-2-4 0,0 1 0,1-3 0,-3 0 0,-3 3 0,-4-2 0,-5 2 0,1 0 0,-29 6 0,26-7-9,-1-1-46,-25 8-2,0 0 0,32-19 1</inkml:trace>
  <inkml:trace contextRef="#ctx0" brushRef="#br0" timeOffset="1730.099">2562 1791 27,'0'0'41,"0"0"0,0 0 1,0 0-27,-5 28-5,2 6 1,2 6-3,-1 6 3,1 4-3,0 2 0,1-2-3,-2-4-3,0-3 1,0-2-2,0-6 2,-1-7-2,2-6 3,-1-1 0,2-21-1,0 0 1,0 0-1,1-36-3,1-4 0,4-8 0,-1-6 0,1-6 0,3-3 0,2 1-2,0 3 2,2 8-1,-1 8 4,0 8-3,1 11 0,-2-2 0,-11 26 0,21 5 0,-3 12 0,-2 6 0,0 9 0,0 8 0,-1 5 0,0 5 0,-1 3 0,-2-1 0,-2-2 0,-2-4 0,-1-5 0,-2-5 0,-1-8 0,-2-6 0,-1-1 0,-1-21 0,0 0 0,4-35 0,2-6 0,1-8 0,1-4 0,2-9 0,5-1 0,-1-1 0,4 7 0,2 7 0,-1 8 0,2 6 0,0 8 0,0 11 0,-1 9 0,2 8 0,-1 10 0,0 8 0,0 10 0,-1 8 0,-1 8 0,-1 4 0,-2 5 0,-3 4 0,0-2 0,-3-3 0,-2-3 0,-1-2 0,-2-7 0,-1-6 0,-1-7 0,1-5 0,-3-1-4,-1-21-44,0 0-8,4-27 3,0-4-2</inkml:trace>
  <inkml:trace contextRef="#ctx0" brushRef="#br0" timeOffset="2212.1265">3444 1728 23,'0'0'41,"0"0"6,18 22 2,-7 4-24,-4 7-4,1 6-3,-2 5-1,2 6-6,-1 4-8,-1-1-3,0-1 0,1-2 0,-1-5 0,-1-5 0,1-8 0,-2-7 0,-1-1 0,-3-24 0,0 0 0,0 0 0,1-31 0,-4-8-7,-1-7-2,0-8 0,-2-6 3,0-6 1,0 0 3,1 4 6,0 3 2,1 6 4,3 5 0,1 8-2,1 4-8,3 8 0,3 2 0,4 4 0,-3-1 0,10 9 0,3 2 0,1 1 0,3 1 0,0 1 0,1 3 0,1 2 0,-2 2 0,-3-1 0,1 2-7,-6-4-24,0 0-26,-17 5 1,0 0 1,17 10 6</inkml:trace>
  <inkml:trace contextRef="#ctx0" brushRef="#br0" timeOffset="2453.1403">3539 1798 34,'-13'21'47,"13"-21"-1,0 0 5,0 0-23,22 12-13,1-7 0,2-6-6,1-1-5,3 1-8,0-4-13,0-1-32,3 0-1,-4 1-1,-3 4 1</inkml:trace>
  <inkml:trace contextRef="#ctx0" brushRef="#br0" timeOffset="3331.1905">1620 2738 31,'0'0'39,"0"0"2,0 0-18,-16 1-6,-1 0 2,17-1-4,0 0-2,0 0 0,0 0-3,19 6 2,0-2-1,3 1 0,6-2-11,5-1 0,7-2 0,8 0 0,7 0 0,7-2 0,8-3 0,6 2 0,5 1 0,5 2 0,4-3 0,3-1 0,2-1 0,1 1 0,-1 2 0,-1 0 0,-2-2 0,-1 1 0,-1 3 0,-3 4 0,-3-1 0,-1 1 0,-1-1 0,-2-2 0,-2-1 0,-3 0 0,-5-4 0,-4-2 0,-4 3 0,-6 1 0,-6 1 0,-8 1 0,-6 0 0,-6-1 0,-6 1 0,-7 0 0,-4-1 0,-4-1 0,0 0 0,-9 2 0,0 0 0,0 0 0,0 0 0,0 0 0,0 0 0,0 0 0,0 0 0,0 0 0,0 0-40,0 0-24,0 0 0</inkml:trace>
  <inkml:trace contextRef="#ctx0" brushRef="#br0" timeOffset="167649.589">1312 3925 57,'0'0'46,"0"0"-10,0 0-3,0 0-8,0 0-3,0 0-4,-7 20-4,3 3-10,-1 2-4,2 5 0,-2 5 0,0 6 0,2 3 0,-2 3 0,0 1 0,0 2 0,1 1 0,0 0 0,-1-1 0,2 0 0,-1-2 0,-1-3 0,3-3 0,-1-4 0,1-7 0,1-5 0,0-3 0,-1 0 0,2-23 0,0 0 0,0 0 0,22 15 0,-3-6 0,-2-5 0,2-4 0,3-2 0,2-1 0,1-1 0,2-1 0,0 0 0,2 0 0,-2-1 0,-1 2 0,-1 2 0,-1-1 0,-3 1 0,-2 2 0,0 0 0,-19 0 0,18-1 0,-1 0 0,-17 1-44,19-8-17,-1 0 2,-18 8 0</inkml:trace>
  <inkml:trace contextRef="#ctx0" brushRef="#br0" timeOffset="167942.6058">1974 4081 95,'0'0'50,"0"0"1,0 0 3,13 21-49,-6 3-5,0 7 0,2 5 0,1 7 0,0 2 0,1 4 0,1 0 0,1 0 0,-2 0 0,1-3 0,-3-5 0,-1-7 0,-2-3 0,-1-9 0,-1-1-40,-4-21-15,0 0-2,-3-20 2</inkml:trace>
  <inkml:trace contextRef="#ctx0" brushRef="#br0" timeOffset="168325.6277">2012 4208 62,'-11'-41'54,"5"10"-4,0 5 5,4 4-23,-1-1-30,3 23-2,17-3 0,3 4 0,6 7 0,5 1 0,9 6 0,4 7 0,7 5 0,0 3 0,1 5 0,0 3 0,0 2 0,-5 4 0,-4 0 0,-6 0 0,-8 0 0,-7 0 0,-7-1 0,-9-1 0,-9 0 0,-8-3 0,-8-2 0,-9-3 0,-7-2 0,-6-4 0,-3-4 0,0-5 0,-1-5 0,3-4 0,5-5 0,6-2 0,6-5 0,0-1 0,25 3 0,0 0-58,0-28-3,10 3 0</inkml:trace>
  <inkml:trace contextRef="#ctx0" brushRef="#br0" timeOffset="168881.6595">2985 4233 72,'7'-7'53,"2"-1"-2,-9 16 5,1 3-33,1 8-23,0 4 0,0 7 0,3 6 0,0 5 0,2 1 0,-1 1 0,0-2 0,1-1 0,-1-4 0,-1-4 0,-1-7 0,-1-5 0,1-5 0,-2-7 0,0 0 0,-3-18 0,-1-7 0,-1-9 0,-2-8 0,0-11 0,-1-10 0,-3-6 0,3-4 0,-1 0 0,2 0 0,0 7 0,1 5 0,3 9 0,1 6 0,4 8 0,3 5 0,6 6 0,4 2 0,3 3 0,6 4 0,5 1 0,3 1 0,1 1 0,1 1 0,1 1 0,-4 2 0,0 0 0,-5-2 0,-3 0 0,-4 2 0,-6-1 0,-4 0-61,-5 0 0,1-1 0</inkml:trace>
  <inkml:trace contextRef="#ctx0" brushRef="#br0" timeOffset="169108.6725">3096 4179 92,'-8'22'55,"6"-3"-2,8-4 2,3-4-55,7 0 0,4-3 0,5-2 0,3-4 0,3-2 0,2 1 0,-3-2-32,0-3-25,-2 0 0,-3-3 0</inkml:trace>
  <inkml:trace contextRef="#ctx0" brushRef="#br0" timeOffset="169979.7223">8138 4104 44,'0'0'46,"0"0"2,2 12 3,2 3-29,-4 2-6,5 6-1,-1 3-2,2 7-13,1 4 0,2 3 0,-2 1 0,3 1 0,-1-2 0,1-2 0,-3-4 0,-2-2 0,1-6 0,-3-4 0,2-5-2,-6-7-52,0 0-3,-5-21 3,-2-8-1</inkml:trace>
  <inkml:trace contextRef="#ctx0" brushRef="#br0" timeOffset="170370.7446">8047 4068 60,'-6'-31'50,"3"6"1,6 6 2,7 8-30,3 0-7,8 7-14,8 3-2,9 7 0,5 5 0,8 7 0,2 6 0,6 6 0,0 8 0,0 2 0,-2 4 0,-4 2 0,-5 0 0,-5 1 0,-7-3 0,-9-1 0,-10-2 0,-9-3 0,-10-4 0,-11-2 0,-9-4 0,-10-3 0,-8-5 0,-5-3 0,-5-3 0,-2-6 0,0-4 0,3-4 0,2-2 0,7-3 0,7 0 0,5-3 0,11 0 0,9 1-39,-1 0-20,25 0 2,4-2-1</inkml:trace>
  <inkml:trace contextRef="#ctx0" brushRef="#br0" timeOffset="170792.7688">9971 4177 29,'-10'-14'40,"10"14"6,0 0-14,2 16-6,2 4-4,4 9-2,-1 3-2,3 8-2,2 1-10,-1 5-6,0 1 0,-2 0 0,-1-5 0,-2-3 0,0-5 0,-3-7 0,-1-4-24,1-9-29,-2 0-1,-8-28-1,-4-10 2</inkml:trace>
  <inkml:trace contextRef="#ctx0" brushRef="#br0" timeOffset="171145.789">9894 4114 61,'-5'-28'50,"6"9"0,4 3 2,5 5-31,9 9-7,6 4-7,10 7-7,6 4 0,6 9 0,2 5 0,5 8 0,0 4 0,-2 5 0,-3 1 0,-7 3 0,-4-1 0,-8-1 0,-8-2 0,-9-2 0,-10-1 0,-10-4 0,-10-1 0,-9-3 0,-8-5 0,-7-3 0,-7-4 0,-3-4 0,-1-6 0,3-6 0,5-6 0,4-4 0,8-2 0,6-6 0,9-1-28,10-1-33,7 0 1,10-1 1</inkml:trace>
  <inkml:trace contextRef="#ctx0" brushRef="#br0" timeOffset="171814.8272">14521 4163 53,'3'-9'50,"-3"9"-1,0 0 2,0 0-27,0 0-10,7 3 0,-1 5-14,2 7 0,-1 6 0,2 8 0,1 5 0,-1 8 0,-1 1 0,0 2 0,-2 2 0,-1 0 0,-1-2 0,-1-4 0,-2-5 0,-1-7 0,2-2-5,0-7-52,-1-10 0,-1-1-1,-3-23 4</inkml:trace>
  <inkml:trace contextRef="#ctx0" brushRef="#br0" timeOffset="171995.8376">14554 4442 63,'0'-12'50,"2"3"0,4 7 0,4 2-30,4 0-11,4 2-5,4 0-2,4 1-1,3 0-4,0-4-7,3-1-9,-2-2-27,-3-7-5,-1-5 0,-5-8 1</inkml:trace>
  <inkml:trace contextRef="#ctx0" brushRef="#br0" timeOffset="172228.8509">14910 4141 30,'-2'-9'45,"-1"-1"3,3 10-5,-1 15-15,2 5-9,-1 2-2,1 7-3,-1 2-3,1 6-11,-1 4 0,1 1 0,-1 0 0,0 0 0,0 0 0,0-3 0,1-1 0,0-5 0,1-3 0,0-7-20,0-6-36,4-8 1,2-11-1,3-7 2</inkml:trace>
  <inkml:trace contextRef="#ctx0" brushRef="#br0" timeOffset="172995.8948">15572 4272 45,'16'15'50,"-8"4"1,-3 4 3,-3 6-27,-2 2-8,0 5-10,-3 1-9,1 2 0,-1-1 0,1-4 0,-1-3 0,1-4 0,-1-6 0,0-5 0,1-1 0,2-15 0,-2-14 0,1-8 0,-1-8 0,-1-13 0,3-9 0,0-9 0,0-5 0,0-2 0,4-1 0,0 6 0,3 5 0,2 11 0,3 7 0,5 11 0,3 10 0,4 9 0,2 9 0,2 8 0,1 6 0,-4 5 0,0 4 0,-6 6 0,-6 2 0,-5 1 0,-7 0 0,-7-2 0,-7-2 0,-4-2 0,-3-3 0,-2-2 0,1-4 0,3-4 0,3-4 0,3-1 0,6-4 0,-1 0 0,16-4 0,5-2 0,3 2 0,4 3 0,4 1 0,4 2 0,4 5 0,0 5 0,1 2 0,-2 5 0,-1 2 0,-4 3 0,-3 2 0,-4 1 0,-6-1 0,-7-1 0,-5 0 0,-9-2 0,-7-2 0,-8-4 0,-8-4 0,-8-3 0,-3-4 0,-5-3 0,-1-6 0,-2-4 0,5-2 0,3-5 0,10-1 0,7-3-49,10-3-15,11-3-1</inkml:trace>
  <inkml:trace contextRef="#ctx0" brushRef="#br0" timeOffset="173589.9288">21098 4318 72,'8'3'52,"-6"11"2,-2 5-5,-2 5-30,2 8-10,0 2-9,0 9 0,0 3 0,1 0 0,-1 0 0,1-1 0,0-4 0,0-5 0,-1-3 0,-1-10 0,2-4-8,-1-6-48,-1-1 0,-6-23-2,-2-8 2</inkml:trace>
  <inkml:trace contextRef="#ctx0" brushRef="#br0" timeOffset="173874.9451">20820 4323 110,'-12'-7'53,"2"1"3,5-1-20,1-2-36,16 10 0,6 0 0,7 2 0,10 0 0,7-1 0,7 1 0,5 0 0,2 1 0,2-1 0,-2 1 0,-4 0 0,-5-1 0,-7 1 0,-7-2 0,-5 1-11,-8 2-45,-7-3-1,-6 1 0,-1 0 3</inkml:trace>
  <inkml:trace contextRef="#ctx0" brushRef="#br0" timeOffset="174161.9615">20767 4743 44,'-29'24'48,"7"-6"3,9-1-10,10-1-16,6-4-4,11 0-3,7-3-11,8 0-7,7-1 0,3-2 0,5-3 0,3-1 0,0-1 0,-1-2 0,-1-1 0,-1-1 0,-1 0 0,-2 0-33,-1-2-24,1-1 1,0-6-1</inkml:trace>
  <inkml:trace contextRef="#ctx0" brushRef="#br0" timeOffset="174536.9829">22570 4494 28,'8'-6'41,"-8"6"4,-7 6-11,0 4-9,2 5-4,-2 5-6,3 7-1,0 5-2,2 7 0,2 1-4,1 2-8,1 0 0,0 1 0,-2-4 0,0-5 0,-1-3 0,-2-7 0,3-3-13,-2-8-28,-1-1-12,3-12-1,-7-17 0</inkml:trace>
  <inkml:trace contextRef="#ctx0" brushRef="#br0" timeOffset="174853.001">22442 4354 64,'-1'-37'51,"1"7"1,2 12 2,5 7-33,3 6-8,9 6-13,8 5 0,8 8 0,7 6 0,6 8 0,1 6 0,3 8 0,0 7 0,-3 5 0,-7 3 0,-7 0 0,-7 0 0,-7-3 0,-7-5 0,-9-6 0,-10-4 0,-10-7 0,-9-7 0,-7-6 0,-9-6 0,-6-7 0,-5-1 0,-5-5-5,-2-6-53,2-1-2,0-1 1</inkml:trace>
  <inkml:trace contextRef="#ctx0" brushRef="#br0" timeOffset="175327.0281">20859 5156 43,'-11'-2'51,"2"0"-1,-1-1 3,10 3-22,0 0-16,15 0-3,5 0-12,9 2 0,10-1 0,12 1 0,13 0 0,14 2 0,14 1 0,13 0 0,13 1 0,11 2 0,10 3 0,6 2 0,1 0 0,-2 2 0,-5-3 0,-8 1 0,-12-2 0,-17-2 0,-16-2 0,-19-7 0,-13-2-44,-18-2-14,-19-4 1,-14-1 0</inkml:trace>
  <inkml:trace contextRef="#ctx0" brushRef="#br0" timeOffset="176087.0716">14649 5150 15,'0'0'42,"0"0"4,0 0-10,-6-4-10,-1 0-1,7 4-4,7 3-4,3-2-2,7 1-3,6-1-12,9 1 0,12-3 0,13 0 0,12-2 0,14-1 0,10-3 0,12 0 0,7-1 0,5 1 0,1 1 0,-2 1 0,-7 1 0,-8 1 0,-11 1 0,-14-2 0,-14 1 0,-15-3 0,-11 3-4,-13-1-53,-15-2-1,0 0 2,-27 1 1</inkml:trace>
  <inkml:trace contextRef="#ctx0" brushRef="#br0" timeOffset="176883.1171">8320 5190 24,'-13'0'33,"4"1"-5,4-1 0,-3 0-1,8 0-1,0 0-3,8 4-2,2-3-2,7 2-2,7-3-8,9 0-9,11-5 0,13-2 0,15-1 0,19-2 0,16-2 0,15-2 0,11 0 0,13 0 0,7 2 0,3 1 0,-2 0 0,-5 2 0,-8 1 0,-11 2 0,-12 0 0,-20 1 0,-18 1 0,-15-1 0,-16 1 0,-19-3 0,-13 2-5,-1-1-52,-36 3-2,-8 0 3,-11-1-1</inkml:trace>
  <inkml:trace contextRef="#ctx0" brushRef="#br0" timeOffset="177650.161">1286 5483 48,'-16'4'45,"-2"0"1,18-4-3,0 0-20,0 0-2,21-1-3,5 0-7,10-3-11,12 0 0,15-5 0,16 0 0,15-3 0,16 0 0,13-3 0,14-1 0,7-2 0,6 1 0,-1 0 0,-2 1 0,-9-1 0,-12 1 0,-14 2 0,-16 4 0,-18 1 0,-18 2 0,-16 2 0,-13 1 0,-11 2 0,-9 1 0,0-1 0,-11 2 0,0 0 0,-10 2 0,0 2-46,1 2-16,-3 0 1</inkml:trace>
  <inkml:trace contextRef="#ctx0" brushRef="#br0" timeOffset="196821.2575">829 9247 45,'0'0'28,"0"0"1,0 0-1,0 0-4,0 0 0,0 0-6,0 0-2,17-18-3,1-1-5,3-6-1,2-4-2,5-2-2,1-3 0,4-3 1,0-3-4,2-1 0,2-2 0,-1 0 0,0 0 0,-3 0 0,-1 2 0,-1 2 0,-3 1 0,-1 4 0,-5 3 0,-2 3 0,-2 3 0,-4 4-2,3 0-9,-17 21-14,16-22-20,-2-2-6,-14 24 2,0 0 0</inkml:trace>
  <inkml:trace contextRef="#ctx0" brushRef="#br0" timeOffset="197218.2802">1481 8434 22,'0'0'32,"0"0"-8,0 0-11,5 22-1,0-1 0,-5-21 0,16 22-2,1-1-1,-17-21-1,24 30-1,-5-4 2,0 1-2,1-1-1,-1 1 1,1 2 0,1 2-1,1 0 0,2 0-3,2-1 2,-1 0-3,1 0 1,1 0-1,-1-3 0,-1-1-1,-2-3 1,-1-3-1,-3-2-1,-2-2 1,-1-1 0,-16-15-2,0 0 0,19 16-3,-2-1-4,-17-15-7,0 0-12,0 0-20,0 0-1,0 0 2</inkml:trace>
  <inkml:trace contextRef="#ctx0" brushRef="#br0" timeOffset="197588.3014">2039 9105 11,'0'0'37,"0"0"6,0 0-1,0 0-16,0 0-4,22-27-8,-6 2 2,1 1-3,-2-2-2,4-3-4,0-4-2,2 0-1,1-1 0,2-1-4,1 0 0,2-2 0,1-1 0,1 0 0,-3 2 0,0 0 0,-1 2 0,-1 3 0,-4 2 0,-3 3 0,-1 2 0,-2 4-8,-2 3-10,-3 2-21,-3 0-14,-1 2 2,-1 0 0</inkml:trace>
  <inkml:trace contextRef="#ctx0" brushRef="#br0" timeOffset="197925.3207">2555 8391 17,'6'8'31,"2"1"-7,2 2-2,1 4-3,4 0-2,1 4-4,1 4-2,1 2-2,1 5 4,1 1-5,2 2-1,0 2-1,-1-1 0,2 0-2,0-1-1,-2-4 0,1 0-1,-1-2 1,-2-2 0,0-4-2,-2-1 0,-2-2-1,-1-3-1,-2-3-4,-2-2-13,-3-5-29,0-1-1,1-1 0,-8-3 2</inkml:trace>
  <inkml:trace contextRef="#ctx0" brushRef="#br0" timeOffset="204562.7003">8168 9269 27,'0'0'32,"0"0"-5,7-4-4,0-1-2,2-4 0,2 0-4,0-4 0,5-1-5,2-5 0,2-2-3,4-4 0,3-1-2,3-2-1,2-1 1,3-2-3,2-1 0,0 0-4,3-2 0,0 0 0,1 2 0,-1 0 0,-2 1 0,-2 1 0,-1 2 0,-2 1 0,-4 2 0,-2 4-3,-4 0-9,-2 3-10,-3 1-17,-3-1-12,1 4-1,-2 1 1</inkml:trace>
  <inkml:trace contextRef="#ctx0" brushRef="#br0" timeOffset="205208.7373">9007 8530 3,'0'0'35,"0"0"-6,9 0-5,-1 5-3,2 2-4,-2 1-2,4 2-4,2 2-2,2 3 0,2 1-3,2 2 0,0 2 1,4 2-2,1 3 1,2 5 0,-2-1-1,4 1-1,-1-1-1,1 0 0,1 1 0,0-2-3,-1-3 1,1-3 1,-1-1-2,-1-1 1,-1-2-2,-3-1 3,-1-4-1,-3-1-1,-2-3 1,-3-1-2,-3-2 1,-1-3-1,0 1-1,-4-2-3,-1 0-1,-6-2-2,0 0-2,7 2 0,0 0-2,-7-2 3,0 0 0,0 0 3,7-9 5,-1 0 4,1 1 3,0 0 6,0-4-2,3 1 4,-1-5-1,2 0 0,3-4 0,2-2-3,4-7-3,1-2-7,1-2 0,5-2 0,1-3 0,2 0 0,-1-1 0,1 4 0,-2 4 0,-1 3 0,-6 1 0,-1 4 0,-2 4 0,-5 3 0,-2 4 0,-3 2 0,-2 3-9,1 0-25,-7 7-21,0 0 3,0 0-1</inkml:trace>
  <inkml:trace contextRef="#ctx0" brushRef="#br0" timeOffset="205923.7782">10144 8550 27,'0'0'40,"0"0"-7,6 11-4,-1 1-3,2 0-3,4 4-6,2 2-2,3 4-3,3 4-1,4 1-2,2 2-1,2 2-3,1 0-5,1 0 0,0-2 0,-1-2 0,-2-3 0,-2-2 0,-2-3 0,-2-2 0,-1-3 0,-4-3 0,-3-2 0,-1-2 0,-3-1 0,0 0 0,-8-6 0,0 0-30,0 0-22,0 0 0,0 0-2,-2-8 3</inkml:trace>
  <inkml:trace contextRef="#ctx0" brushRef="#br0" timeOffset="206691.8221">9952 8013 39,'0'0'42,"0"0"3,0 0-16,0 0-6,0 0-7,6 10-4,0 1-3,-2 2-2,0 3 0,0 1-1,0 3-2,-1 2-1,1 1 0,-2 0-1,1-1-2,-3-2 1,3-3-4,-1-1-4,-2-3-7,1-4-16,-1 0-20,0-9 0,0 0 1</inkml:trace>
  <inkml:trace contextRef="#ctx0" brushRef="#br0" timeOffset="206924.8354">10063 8011 24,'0'0'42,"6"15"1,-2-1-13,-2 2-6,1 3-5,-2 2-4,2 4-6,0 1-2,-2-1-4,3 0-1,-1-3-6,-1 1-7,0-3-13,-3-8-24,3-1 3,-1-1-2</inkml:trace>
  <inkml:trace contextRef="#ctx0" brushRef="#br0" timeOffset="207383.8617">10074 7670 4,'-7'-11'43,"-3"1"2,0 6 0,-1 3-19,0 1-4,-2 5-4,-1 3-6,1 4-3,1 3-1,0 6-3,6 3-1,1 3 0,5 3-1,5-1 0,4-2 1,4-3-4,2-4 0,6-7 0,-1-8 0,2-6 0,0-7 0,-1-7 0,-2-5 0,-1-7 0,-5-3 0,-3-2 0,-4-1 0,-3 0 0,-3 1 0,-5 2 0,-1 4 0,-4 3 0,-1 8-4,-3 4-28,-1 5-21,2 9 0,-2 2 0,0 7 2</inkml:trace>
  <inkml:trace contextRef="#ctx0" brushRef="#br0" timeOffset="208337.9162">8135 10992 45,'7'-7'47,"-2"-7"-1,0-4-13,2 0-10,4-5-6,4-2-4,1-5-4,5-2 0,4-7-3,4-1-2,4-4-1,4-3-3,2-2 0,0-3 0,4 1 0,-1 0 0,-1 4 0,0 2 0,-3 2 0,-2 4 0,-2 3 0,-4 4 0,-1 5-7,-5 1-5,-1 3-3,-5 3-9,-2 3-5,-2 5-1,-4 3-2,0 3 1,-3 2 4,1 0 4,-8 4 7,0 0 11,6 9 9,-2-1 7,1 4 6,-1 1 5,3 4 0,1 0 3,5 3-1,4 2-3,5 0-1,2 4-5,5 0-3,3 2-3,4 1-2,4 4-2,2 2 0,3 3-1,0 1-1,2 1 0,0-2-2,1 1 2,-3-3-1,-3-1 0,-3-4 0,-5-2-2,-3-4 3,-3-1-3,-5-3 1,-4-1-1,-3-2 0,-3-5-2,-3-1-1,-2-3-3,0-1-12,-8-8-11,0 0-21,0 0 2,0 0-2</inkml:trace>
  <inkml:trace contextRef="#ctx0" brushRef="#br0" timeOffset="208668.9352">9748 10863 42,'8'-8'50,"-3"-5"0,0-2-8,0-2-11,1-5-6,2-3-10,2-6-15,4-5 0,2-7 0,2-4 0,3-5 0,3-2 0,1-3 0,0 0 0,2 1 0,-1 3 0,-1 3 0,-2 5 0,0 5 0,-2 5 0,-4 5 0,-2 6 0,-4 3 0,-4 5 0,1 5-15,-3 0-39,-5 11 0,0 0-2,0 0 4</inkml:trace>
  <inkml:trace contextRef="#ctx0" brushRef="#br0" timeOffset="209315.9722">10002 9585 8,'0'0'34,"0"0"-4,0 0-5,0 10-4,0 1-3,-2 4-3,2 2-1,-1 2-3,1 0-4,0 1 0,1 0-2,-1-1 0,0-1-2,2-2-1,-2-2-1,0-1-4,0-2 0,1-3-9,0 0-23,-1-8-9,0 0-1,2-8 1</inkml:trace>
  <inkml:trace contextRef="#ctx0" brushRef="#br0" timeOffset="209579.9873">10102 9538 32,'8'5'40,"-5"4"2,-1 1-19,0 2 0,2 2-7,0 2-4,-1 1-5,0 4-2,-1 0-1,1 0-3,-1-1-2,0-1-5,-1-2-10,-1-6-19,1 0-9,-1-1-2,0-10 1</inkml:trace>
  <inkml:trace contextRef="#ctx0" brushRef="#br0" timeOffset="210016.0122">10055 9188 45,'-12'-7'43,"-1"6"-15,-1 5-1,0 2-4,-3 7-4,0 3-5,2 6-3,2 1-3,2 3-1,3-1-1,6 0-1,3-1-1,6-3 1,4-3-2,4-3 0,3-6 1,2-5-4,2-5 0,-2-6 0,1-8 0,-3-5 0,-4-4 0,-1-4 0,-6-1 0,-5-2 0,-5 2 0,-2 1-7,-3 5-7,-4 5-14,0 4-23,-1 10 0,-1 6 0,2 9 2</inkml:trace>
  <inkml:trace contextRef="#ctx0" brushRef="#br0" timeOffset="210669.0496">8441 12815 27,'0'0'43,"0"0"4,0 0-13,0 0-4,8-5-8,2-5-4,4-6-5,4-7-3,5-5-3,2-9-3,6-8-4,2-5 0,3-4 0,3-4 0,1 0 0,0-1 0,-1 3 0,-2 3 0,-1 2 0,-6 3 0,0 6 0,-5 6 0,-3 4 0,-3 5 0,-2 4 0,-3 4 0,-3 6 0,-1 3-3,-3 2-13,-1-1-14,1 7-24,-1-1 2,-6 3 1,0 0 2</inkml:trace>
  <inkml:trace contextRef="#ctx0" brushRef="#br0" timeOffset="211127.0758">9087 11940 26,'0'0'41,"0"0"-5,0 0-6,0 0-4,0 0-5,7-2-4,4 0-4,3 2-3,3-1-2,2 0-2,1-1-1,1 1-2,2 0 0,-3-1-1,-1 0-2,-4-1 0,-3 0-3,-1 3-4,-3-2-8,-1 0-13,0 3-22,0-1 0,-7 0 0</inkml:trace>
  <inkml:trace contextRef="#ctx0" brushRef="#br0" timeOffset="211572.1012">9579 11777 24,'-2'-8'43,"0"0"4,2 8-6,-9 4-14,0 6-6,-1 2-6,-1 6-4,1 4-3,3 5 1,0 1-2,4 2-5,5-2-2,5 1 0,1-4 0,7-4 0,2-4 0,3-4 0,3-6 0,0-5 0,-1-6 0,-1-6 0,-2-6 0,-2-5 0,-4-4 0,-4-4 0,-3 1 0,-3 0 0,-3 2 0,-4 2 0,1 6 0,-4 3 0,2 7-27,0 0-19,-1 9-9,0 0 1,6-1 3</inkml:trace>
  <inkml:trace contextRef="#ctx0" brushRef="#br0" timeOffset="212015.1266">9896 11898 14,'0'0'41,"7"-1"-2,0 0-9,-7 1-2,6 2-3,2-3-4,1 2-4,2-1-4,3 1-2,3-2-2,4 1-2,2 0-7,4 2 0,1-2 0,0 2 0,1-3 0,0 1 0,-3 0 0,-3 1 0,-3-1 0,-3 0 0,-4 0 0,-3-1 0,-1 2 0,-2 0 0,-7-1-9,0 0-25,0 0-21,0 0 2,0 0 0,0 0 2</inkml:trace>
  <inkml:trace contextRef="#ctx0" brushRef="#br0" timeOffset="212542.1567">10339 11897 57,'-3'-7'52,"1"-4"-2,4-3-11,3-4-8,3-3-10,5-2-16,2-6-5,4-6 0,3-6 0,3-4 0,3-7 0,3-3 0,-1-9 0,0-4 0,1-4 0,0 1 0,-1 3 0,-4 7 0,-2 7 0,-6 7 0,-1 8 0,-4 8 0,-3 9 0,-2 5 0,-1 5 0,-3 2 0,3 6-24,-2 0-32,-5 4-2,3 11 1</inkml:trace>
  <inkml:trace contextRef="#ctx0" brushRef="#br0" timeOffset="217466.4384">913 10830 32,'0'0'44,"0"0"5,0 0 2,-2 20-27,-1 0-4,3-20-4,0 0-1,19-24-11,-2-1-4,2-2 0,2-5 0,4-5 0,5-6 0,3-6 0,3-1 0,0-5 0,1-2 0,0 1 0,-3 3 0,0 3 0,-3 4 0,-6 7 0,-1 7 0,-4 4 0,-4 6 0,1-1 0,-17 23 0,16-21-17,-1 0-38,-15 21-1,16-10 2,1 0 1</inkml:trace>
  <inkml:trace contextRef="#ctx0" brushRef="#br0" timeOffset="217804.4577">1550 10105 9,'0'0'39,"0"0"1,0 0 0,0 0-20,4 24-2,0-2-2,-4-22-2,21 25-1,-1-1-4,-1 2-3,1 3 1,1 4-2,0 3 0,1 2-1,1 1 0,0-1 0,2 0-2,-2-2-2,1-2 0,-2 0 0,0-5 0,-2-1 0,-2-3 0,-3-1 0,-1-4 0,1 0 0,-15-20-9,0 0-18,20 21-25,-1-1 3,-19-20-3,0 0 2</inkml:trace>
  <inkml:trace contextRef="#ctx0" brushRef="#br0" timeOffset="218144.4771">2053 10723 49,'0'0'48,"18"-12"1,-1 0-2,-17 12-26,9-22-5,1 2-7,1-1 0,4-3-2,0-2-7,2-5 0,4-1 0,0-5 0,2-2 0,0-1 0,1 1 0,-1 0 0,0 3 0,-2 3 0,0 3 0,-1 4 0,-2 0 0,-2 3 0,-3 0-19,1 2-15,-1 0-18,-3 1 1,0 3-1</inkml:trace>
  <inkml:trace contextRef="#ctx0" brushRef="#br0" timeOffset="218420.4929">2511 9988 30,'5'12'36,"-1"0"-5,4 3-10,2 3 3,4 3-2,3 5-4,4 5-6,4 4-3,1 4-2,3 3-2,-1 1 0,1 1-2,1 1-2,-2-2-1,-1-2 1,-2-4-1,-1-4-1,-5-4-5,1-3-14,-4-3-27,-4-7 2,-2-3-4,0-1 4</inkml:trace>
  <inkml:trace contextRef="#ctx0" brushRef="#br0" timeOffset="218909.5209">2536 10366 21,'0'0'45,"0"0"2,0 0-12,0 0-7,0 0-4,-5 10-6,-1 0-3,-3 4-5,-2 1-2,-2 5-4,-2 3-4,-1 3 0,-4 1 0,3 1 0,-2-1 0,0-1 0,4-3 0,1-6-12,1-2-40,6-3-3,2-4 4,-2-1-4</inkml:trace>
  <inkml:trace contextRef="#ctx0" brushRef="#br0" timeOffset="219489.5541">1079 12764 8,'0'0'40,"0"0"3,0 0 0,0 0-16,0 0-3,0 0-2,0 0-5,8-22-4,3-4-3,4-3-2,3-7-8,3-6 0,4-3 0,2-1 0,1-4 0,0 0 0,2 2 0,-1 0 0,0 4-6,-3 2-12,-1 2-11,-2 5-22,-4 2 3,0 3-4,-3 1 4</inkml:trace>
  <inkml:trace contextRef="#ctx0" brushRef="#br0" timeOffset="219827.5734">1581 12029 24,'0'0'40,"0"0"3,0 0-17,14 28-2,0-5-2,1 0-4,0 1-5,2 3-2,2 1-4,-1 5 0,1-3-1,3 1-2,0 0 0,1 1-2,-2-1-1,2-1 2,-2 0-3,0-4 0,-2 0 0,-3-3 0,1-1-4,-17-22 1,16 21-1,0 0-7,-16-21-4,0 0-6,0 0-9,0 0-16,0 0 0,0 0 0</inkml:trace>
  <inkml:trace contextRef="#ctx0" brushRef="#br0" timeOffset="220174.5933">1964 12614 43,'0'0'42,"0"0"-3,0 0-6,0 0 0,0 0-9,14-21-5,-2 1-7,3 0-2,0-4-10,4-3 0,1-4 0,3-2 0,2-4 0,1-2 0,2-3 0,0-1 0,0 3 0,1-2 0,1 4 0,-3 2 0,0 2 0,-3 3 0,-1 4 0,-5 4 0,-1 2 0,-4 3 0,-2 3 0,-5 3-16,0 1-30,-1 0-5,-5 11 0,0 0-1</inkml:trace>
  <inkml:trace contextRef="#ctx0" brushRef="#br0" timeOffset="220769.6273">2600 11991 6,'5'9'38,"-5"-9"3,-5 12-1,0 4-15,-2 3-1,-4 2-1,0 5-3,-4 3-3,-1 6-3,-5 2-7,-2 6-7,-4 0 0,-1 2 0,1-1 0,0-1 0,2-2 0,2-6 0,4-6 0,5-6 0,0 0 0,14-23 0,0 0 0,0 0 0,0 0-32,0 0-21,0 0 1,0 0-2,0 0 3</inkml:trace>
  <inkml:trace contextRef="#ctx0" brushRef="#br0" timeOffset="221475.6677">2746 12099 57,'0'0'45,"0"0"2,0 0-14,0 0-7,-7 14-7,-3 5-2,-2 9-6,-5 6-11,-4 8 0,-4 2 0,-3 5 0,-2 2 0,-1 1 0,-1-3 0,2-2 0,0-8 0,5-6 0,4-3 0,4-5 0,3-4 0,3-8 0,6-4 0,0-1-51,5-8-5,5-11-1,0-3 0</inkml:trace>
  <inkml:trace contextRef="#ctx0" brushRef="#br0" timeOffset="222496.7261">2702 12078 15,'5'9'45,"1"-1"3,2 3-2,5 4-18,1 2 2,6 6-7,2 4-3,4 7-20,2 3 0,6 5 0,1 2 0,1 3 0,2-1 0,0 0 0,-2-1 0,-2-3 0,-1-5 0,-5-3 0,-1-2 0,-5-6 0,-5-3 0,-2-4 0,-5-4 0,-1-3 0,-3-2 0,-1-1 0,-5-9 0,0 0-7,0 0-52,0 0 0,1-15 0</inkml:trace>
  <inkml:trace contextRef="#ctx0" brushRef="#br0" timeOffset="233081.3315">13877 9316 27,'8'-4'46,"-8"4"2,7-11 2,-1-3-24,3 2-7,2-5-3,5-1-3,4-4-3,7-3-10,6-7 0,6-3 0,6-5 0,7-5 0,4-5 0,3-3 0,2-2 0,1 1 0,-2 0 0,-2 1 0,-3 2 0,-7 6 0,-5 8 0,-3 5 0,-8 3 0,-5 6 0,-7 3 0,-4 3 0,-3 5 0,-6 2 0,0 4 0,0-1-48,-7 7-11,0 0 2,0 0-1</inkml:trace>
  <inkml:trace contextRef="#ctx0" brushRef="#br0" timeOffset="233916.3792">14792 8057 35,'0'-10'48,"-2"2"3,-1-1 0,3 9-24,0 0-6,0 9-3,0-1-14,0 5-4,-1 3 0,1 7 0,0 3 0,-2 5 0,1 2 0,0 2 0,-1 1 0,1 1 0,-2-1 0,3-4 0,0-4 0,0-5 0,0-3 0,0-7 0,3-4 0,-1 0 0,-1-20-52,3-1-4,-2-6 0,2-4 1</inkml:trace>
  <inkml:trace contextRef="#ctx0" brushRef="#br0" timeOffset="234644.4209">14745 7354 61,'-3'-23'41,"0"3"-5,-1 6-1,-3 1-9,0 6-6,-4 4-4,0 6-3,-5 4-6,-1 7-7,-3 4 0,-1 7 0,0 5 0,3 6 0,2 3 0,3 1 0,6-2 0,5 0 0,6-5 0,6-5 0,6-8 0,4-7 0,4-8 0,2-6 0,1-8 0,-2-8 0,-3-7 0,-3-5 0,-5-6 0,-7-1 0,-4-2 0,-6 1 0,-6 1 0,-2 5 0,-4 6 0,-1 5 0,0 5 0,0 7 0,3 7 0,2 3 0,6 7-25,5 3-31,3-1 0,7 1 1,1-2 1</inkml:trace>
  <inkml:trace contextRef="#ctx0" brushRef="#br0" timeOffset="234908.436">14921 7204 37,'8'-10'51,"-1"-1"-2,-7 11 4,0 0-18,0 0-15,1 11-10,1 8-10,-2 5 0,1 6 0,0 4 0,0 4 0,1 1 0,0 1 0,0-2 0,1-5 0,1-4 0,-2-6-25,-2-4-29,2-6-1,0-1 1,-2-20 0</inkml:trace>
  <inkml:trace contextRef="#ctx0" brushRef="#br0" timeOffset="235261.4562">14943 7390 43,'-2'-13'46,"4"6"-1,1 0 3,-1-1-28,9 2-9,2-2-5,2-3-4,4-2-1,0-2-3,1-3-2,0-3-2,-1-2 0,-1-2 0,-2-1 2,-3 2 1,-3 1 4,-2 3 3,-3 3 2,-2 6 4,-2 2 2,-1 0 1,-2 20 0,1 3-8,-2 5-5,1 7 0,-2 6 0,3 4 0,-3 4 0,3 2 0,0 2 0,1 0 0,1-2 0,0-3 0,3-1 0,-2-2-7,1-3-49,0-4-3,0-5 1</inkml:trace>
  <inkml:trace contextRef="#ctx0" brushRef="#br0" timeOffset="354805.2937">797 6309 4,'0'0'30,"0"0"-13,0 0-3,0 0-1,0 0-3,0 0-4,0 0 3,0 0-5,0 0-2,0 0 2,-14 26-1,6-1 0,4 1-1,2 2 1,-1-3-3,0 0 2,2-2-1,-4-1 2,5-22 2,0 0 1,0 0 0,0 0-2,0 0 2,0 0-1,0 0 1,5-28-3,0-3 2,-1-3-3,1-3 0,2 2 2,0-1 0,1 3 1,4 4-1,1 4 2,1 3-1,-1-1 1,7 16-2,1 3 2,4 5-3,-1 5 0,3 5 1,-2 6-1,0 5-1,-2 5 0,0 2 0,-4 2 0,-4 3 1,-1 1-3,-4 0 1,-2-1 0,0-1-5,-3-5-2,-2-1-9,-1-5-11,-1-1-17,-1-21-5,0 0-2,0 0 3</inkml:trace>
  <inkml:trace contextRef="#ctx0" brushRef="#br0" timeOffset="355181.3152">1313 6302 15,'0'0'36,"0"0"5,0 0 0,0 0-15,0 0-8,-7 33-1,0-1-1,1 3-3,0-2-3,2 2-2,4-2 0,3-2-2,6-5-6,2-3 0,2 0 0,7-17 0,-1-7 0,2-5 0,-1-4 0,-2-6 0,-2-7 0,-5-5 0,-4-2 0,-3-3 0,-3 1 0,-5-1 0,-1 1 0,-1 5-4,0 6-12,0-1-15,6 22-19,0 0 1,0 0 1,0 0 0</inkml:trace>
  <inkml:trace contextRef="#ctx0" brushRef="#br0" timeOffset="355557.3367">1517 6558 59,'0'0'50,"18"2"0,-1 0 2,-17-2-29,0-30-5,1 2-15,1 1-3,1-2 0,0 1 0,2 2 0,1 2 0,-1 1 0,-5 23 0,0 0 0,0 0 0,18-13 0,1 0 0,-19 13 0,20 22 0,-3-2 0,-1-1 0,-16-19 0,24 26 0,-4-9 0,-1 0 0,-19-17 0,19 0 0,0 0 0,-19 0 0,15-21 0,-8-3-16,1-5-35,-2 1-2,0-3 1,-1 1 1</inkml:trace>
  <inkml:trace contextRef="#ctx0" brushRef="#br0" timeOffset="356047.3647">1934 6257 29,'4'32'39,"-1"-1"3,4 3 1,-3 4-21,4 1-8,3 5-2,2 1-4,3 2-5,2 1 1,-1 0-3,1-3-3,-3-5-2,-2-5 5,-2-8-3,-4-7 0,1 0-1,-8-20-1,0 0 3,0 0 0,-15-35 2,-1-6 1,1-7 2,-3-8 5,2-5 2,0-2 1,4 1-2,0 1-3,5 6-7,4 8 0,5 10 0,6 8 0,4 9 0,7 6 0,1 8 0,3 7 0,1 6 0,0 6 0,0 3 0,-5 4 0,-4 3 0,-7 3 0,-4 0 0,-7 0 0,-4-1 0,-5-3 0,-5-4 0,0-1-6,-2-6-47,1-9-2,-2-1 1,20-1-1</inkml:trace>
  <inkml:trace contextRef="#ctx0" brushRef="#br0" timeOffset="356363.3828">2282 6161 59,'0'0'50,"0"0"-1,2 30 4,-6-4-27,0 2-8,-6 1-18,5 3 0,0-1 0,3 0 0,4-2 0,5-4 0,6-4 0,3-6 0,5-5 0,0-7 0,3-7 0,-2-7 0,-2-5 0,-5-8 0,-5-7 0,-7-3 0,-5-1 0,-6-3 0,-3 1-28,-3 0-26,-5-2 0,2 2 0,0-1 4</inkml:trace>
  <inkml:trace contextRef="#ctx0" brushRef="#br0" timeOffset="356596.3961">2415 5788 62,'10'10'47,"0"7"0,-2 2 3,0 4-32,2 7-3,2 4-1,0 7-12,1 0-2,0 3 0,1 1 0,-3 0 0,2 0 0,-5-5-8,2-3-28,-1-4-17,-2-7 1,0-5 2</inkml:trace>
  <inkml:trace contextRef="#ctx0" brushRef="#br0" timeOffset="357039.4215">2827 5997 79,'0'0'49,"-6"9"0,-5 1 3,-6 4-36,1 6-6,-1 3-10,0 6 0,0 2 0,4 3 0,0-1 0,5-1 0,5-2 0,4-5 0,5-4 0,6-7 0,3-5 0,3-9 0,1-7 0,1-7 0,-3-5 0,1-5 0,-3-2 0,-5-1 0,-4 1 0,-1 4 0,-3 5 0,0 6 0,-1 0 0,-1 11 0,-2 12 0,1 2 0,1 5 0,2 2 0,1 2 0,1 0 0,4 0 0,-1-3 0,4-2-23,1-3-27,-2-7-4,3-5 2,-2-9 1</inkml:trace>
  <inkml:trace contextRef="#ctx0" brushRef="#br0" timeOffset="357437.4442">3027 6087 27,'6'9'39,"-3"1"6,3 8-1,-1 3-16,0 3-9,3 2-4,-1-1-4,3 1-4,-1-2-1,0-1-3,0-6-1,0-2 0,-3-4 2,1-1-3,-7-10 1,0 0-2,-6-14 0,1-4 0,-2-3 0,-2-4 0,0-4 0,2-2 0,0-3 0,3 1 0,4 2 0,0 2 0,5 1 0,6 3 0,1 2 0,5 4 0,2 3 0,1 3 0,4 1 0,-1 3 0,2 4 0,-3 3 0,1 2 0,-4-1 0,-1 1-35,-2 3-22,-3-1 2,-2 2-1</inkml:trace>
  <inkml:trace contextRef="#ctx0" brushRef="#br0" timeOffset="379576.7105">1316 7207 1,'0'0'36,"0"0"2,0 0 2,0 0-18,-6-20-5,-1-1-4,7 21 2,0 0-5,0 0 1,-4 26-2,1 0 0,-1 0 0,0 6-2,-2-1 0,0 4-3,-4 0 1,0 1-3,-2-1-2,-2-2 0,-1-3 0,-1-3 0,-2-2 0,-1-6 0,-1-7 0,-1-6 0,-2-6 0,0-5 0,-1-5 0,1-5 0,0-4 0,4-4 0,1 0 0,2 1 0,2-2 0,6 2 0,4 2 0,-1 0 0,5 20 0,0 0 0,22-21 0,0 8 0,0 7 0,1 3 0,3 5 0,-1 3 0,0 3 0,-2 3 0,1 2 0,0 1 0,-2 1 0,1 2 0,-1 2 0,-1 0 0,1 0 0,-2 1 0,-1-2 0,-1 1 0,0-2 0,-18-17 0,19 19 0,-1-1 0,-18-18 0,0 0 0,0 0 0,0 0 0,18 17 0,-1 0-4,-17-17-50,0 0 0,0 0-1,0 0 1</inkml:trace>
  <inkml:trace contextRef="#ctx0" brushRef="#br0" timeOffset="380298.7518">2059 7076 23,'0'0'38,"0"0"1,-27 1-11,5 3-11,0 5-3,0 2 0,0 5-4,0 1-2,2 2-2,2 1 0,4 2-3,2 0 0,5 0-1,3 0 0,1-1 0,3-21 0,14 25 1,-1 0 0,4-15 0,2-3 2,1-1-2,2-1-1,3 0 1,-1-1 0,1 1-1,0 2-1,-2 2 2,1 2-3,-2 2 2,-3 0 0,-1-1 1,-18-12-3,16 27 0,-7-4 0,-4-2 0,0-1 0,-5-20 0,-16 29 0,0-8 0,-3-2 0,-2-5 0,-2-4 0,0-4 0,0-2 0,2-3 0,4-1 0,-2-1 0,19 1-26,0 0-29,0 0-2,-2-22 2</inkml:trace>
  <inkml:trace contextRef="#ctx0" brushRef="#br0" timeOffset="380554.7665">2299 7319 46,'9'-2'44,"-9"2"-2,0 0 4,7 11-24,-2 2-15,-2 1-2,2 5 2,0 1-2,0 2-1,1 1-2,-1-1-3,1 0-9,-2-2-18,-1-5-18,3-2 0,-4-5-2,1-1 2</inkml:trace>
  <inkml:trace contextRef="#ctx0" brushRef="#br0" timeOffset="380954.7894">2426 7307 54,'8'-4'43,"-1"-2"-1,3 2 2,0 0-24,2-1-13,3 0-2,2 1-2,1 0 0,2 0-3,-1 3 1,-1 1-2,-1 2-2,-2 1 2,-2 1 0,-3 2 2,-4 2 0,-4 1 1,-2 2 2,-2 1 0,-4 1 3,-3 1 0,-1 3 0,-1-1-1,1 0-6,-1-1 0,2 1 0,2 1 0,3-1 0,1-2 0,4 0 0,2-1 0,4-2 0,2-1 0,3-3 0,2-1-13,2-3-35,0-6-4,2-4 1,0-5-1</inkml:trace>
  <inkml:trace contextRef="#ctx0" brushRef="#br0" timeOffset="381390.8143">2906 7155 49,'0'0'47,"-10"7"-1,0 3 4,-4 1-24,0 2-14,0 2-1,2-1-4,1 1-4,2 1-3,3-2 0,4-2-3,4-3-3,-2-1 0,12-6-1,3 0-2,0-3-2,2-1 2,-2-1 0,0 0 0,-2 1 3,-5 1 4,0-1 4,-8 2 3,-2 11 2,-4-1 4,-2 6-1,-2 0 2,0 4-2,-1 1 0,0 1-1,1 2-4,2 0-5,3 0 0,4 0 0,3-2 0,5-1 0,4 0 0,2-2 0,5-2-13,6-1-39,0-6-2,5-4 3,3-7-2</inkml:trace>
  <inkml:trace contextRef="#ctx0" brushRef="#br0" timeOffset="382231.8624">8181 5760 49,'0'0'42,"0"0"1,4 14-9,0 5-21,-1 5-3,1 5 0,2 7 1,0 3-4,2 3-1,-2-2-1,1-2-2,1-5-1,-1-5-2,-3-4 0,0-6-2,-1-4-1,-1-2-3,-2-12-3,-5-13 0,0-7 0,-5-8-1,-2-8 1,-2-9 1,0-5 5,-1-3 7,1-2 2,2 4 2,2 3 1,5 5 1,3 5 0,5 9-1,4 5-3,5 5-2,5 5-1,4 6 1,2 6 1,2 8-4,3 6 3,0 6-2,-2 5 1,-3 4-3,-5 6 0,-2 0 0,-7-1 0,-6 0 0,-5-1 0,-6-2 0,-4-3 0,-4-4 0,-1-2 0,-2-6-34,2-8-20,3-5 1,2-8-1</inkml:trace>
  <inkml:trace contextRef="#ctx0" brushRef="#br0" timeOffset="382608.884">8585 5819 81,'-10'9'49,"-4"-1"0,1 3-12,0 4-22,-1 5-2,2 5-4,1 2-7,2 2-2,3 2 0,7 0 0,4-2 0,5-3 0,5-6 0,5-6 0,2-5 0,3-7 0,0-6 0,1-8 0,-5-6 0,-4-8 0,-4-3 0,-8-5 0,-5-1-21,-7-2-15,-3-2-17,-4 4 1,-1 0 1</inkml:trace>
  <inkml:trace contextRef="#ctx0" brushRef="#br0" timeOffset="382833.8968">8675 5560 39,'8'5'46,"-2"6"0,1 5-4,-1 2-19,1 7-4,1 5-5,4 5-7,-1 2-1,2 2-3,1 1-3,-1-2-3,-1 2-9,0-4-20,-2-7-18,1-3 2,-1-8-2</inkml:trace>
  <inkml:trace contextRef="#ctx0" brushRef="#br0" timeOffset="383253.9209">8984 5734 85,'-9'5'48,"-2"2"3,-5 4-16,-2 2-20,1 6-2,-1 5-5,3 4-8,2 3 0,3 1 0,4 1 0,5-1 0,4-3 0,7-4 0,5-6 0,3-7 0,3-7 0,-2-7 0,0-7 0,2-8 0,-4-5 0,-3-4 0,-2-1-4,-6 1 4,-2 0 0,-2 5 1,-3 5 0,-1 7 1,1 0-2,1 9 0,-5 13 0,5 1 0,1 5 0,3 1 0,1 2-4,0-3-7,3 2-11,1-4-19,0-4-10,1-3 0,0-9 2</inkml:trace>
  <inkml:trace contextRef="#ctx0" brushRef="#br0" timeOffset="383593.9403">9159 5861 4,'0'0'38,"2"9"1,3 4-1,-1 2-18,2 3-2,0 3-4,0-1-5,2-1-2,0-3-2,-1-1-1,-1-4 0,-1 0-1,-5-11 0,0 0 0,-2-16-1,-1-3 0,-2-4 0,0-4 1,-1-4 2,1 0 0,1-2 3,3 2-3,2 2 2,3 3 0,3 2-7,4 4 0,4 1 0,2 1 0,4 6-4,2 0-23,1 2-25,2 5 1,-1 3-2,1 4 2</inkml:trace>
  <inkml:trace contextRef="#ctx0" brushRef="#br0" timeOffset="384345.9833">8711 6437 22,'-12'-16'35,"-6"8"4,-6 5-14,-5 5-10,-2 7 0,-3 5-1,0 5-1,2 4-1,3 5-2,3 3-1,8 3-3,6-2-3,7 1 1,8-2-2,3-1 1,5-3-2,6-1 1,1-3 1,3-1 0,0 1 1,0 1 0,-1 1 0,-1 0 0,-2 2-1,-2 1-3,-4 1 0,-2 3 0,-4-1 0,-4-1 0,-4-1 0,-5-1 0,-2 0 0,-5-1 0,-3-4 0,-4-3 0,-2-4 0,-1-5 0,-2-7 0,3-8 0,-1-8 0,5-7 0,3-4 0,3-5 0,5-3 0,7-1 0,6 2 0,3 5 0,3 3 0,4 5 0,3 2 0,2 5 0,1 3 0,1 5 0,0 4 0,-1 3 0,-1 2 0,-1 1 0,-2 3 0,-1-1 0,-2 0-42,-1-1-13,-3-4 0,1-3 2</inkml:trace>
  <inkml:trace contextRef="#ctx0" brushRef="#br0" timeOffset="384592.9975">8902 6552 53,'7'-4'45,"-7"4"1,5 9 1,0 3-30,0 2-12,0 5-1,0 4-1,0 1-2,1 0-4,-1 0-9,0-1-18,-5-5-16,3-1-2,-4-7 2</inkml:trace>
  <inkml:trace contextRef="#ctx0" brushRef="#br0" timeOffset="384759.007">8823 6613 15,'0'0'36,"7"-5"0,5 4-2,4-2-31,3-3-26,4 4-11,2-4 0</inkml:trace>
  <inkml:trace contextRef="#ctx0" brushRef="#br0" timeOffset="385421.0448">9438 6465 39,'0'-23'44,"-3"1"0,-3 4-11,-3 6-12,-4 4-7,-2 6-5,-2 4-2,-4 8-2,-1 4-1,-2 6-1,0 4 0,3 4-1,3 4 0,3 2 1,4 2-3,6 0 2,5-1-1,6-2 0,6-2 1,2-1 1,3-1-1,4-1 0,-1-1 0,2 0 1,-2 0 1,1-1-4,-2 0 0,0-1 0,-3-2 0,-3 0 0,-3-2 0,-1-1 0,-3-2 0,-5-1 0,-4-1 0,-4-1 0,-5-2 0,-2-3 0,-5-3 0,-5-3 0,-1-5 0,0-2 0,1-5 0,-1-5 0,3-2 0,4-1 0,5-1 0,6 1 0,2 1 0,5 0 0,2 3 0,5 1 0,4 1 0,0 1 0,4 1 0,-1 2 0,2 3 0,0-2 0,3 2-13,-1 1-41,-2-3-3,1-2 1,-2-4 2</inkml:trace>
  <inkml:trace contextRef="#ctx0" brushRef="#br0" timeOffset="385624.0564">9535 6677 51,'8'-8'49,"1"3"-2,0-2 1,1 0-27,3 2-10,1-1-5,4 0-2,1 1-5,-1 0-12,1 1-32,1 5-3,-2-3-1,-1 3 0</inkml:trace>
  <inkml:trace contextRef="#ctx0" brushRef="#br0" timeOffset="386609.1128">14327 5812 28,'-1'-11'40,"0"-1"2,3 21-16,1 2-5,2 8-5,0 7-3,1 8-2,1 6-1,1 5-2,0 1-2,-1 0-3,-2-3 1,0-4-2,-1-6 0,-1-8 0,-2-7 0,1-7-1,-1-1 0,-5-18-2,1-6-1,-1-10-2,0-8 0,0-13-2,1-7-1,0-8 2,3-5 2,3-4 0,2 3 1,1 6 4,5 7-1,2 8 3,2 12-1,4 10 1,1 9 1,2 12-1,1 8 2,-2 9-3,-1 8 3,-4 7-2,-4 4 1,-4 6-2,-7 1 1,-4-1-4,-5 0 0,-3-3 0,-3-4 0,-2-4-8,2-5-24,2-6-20,0-7 1,4-6-1,1-1 1</inkml:trace>
  <inkml:trace contextRef="#ctx0" brushRef="#br0" timeOffset="386903.1296">14755 5891 49,'-2'19'48,"-5"4"3,-4 0-10,-4 6-14,-4 1-4,1 3-9,1-1-12,3-1-2,4-3 0,6-3 0,7-7 0,6-4 0,5-5 0,5-5 0,1-7 0,1-8 0,-1-6 0,-3-10 0,-3-2 0,-6-6-13,-3-4-27,-2-1-15,-4-2 2,-1 1-1</inkml:trace>
  <inkml:trace contextRef="#ctx0" brushRef="#br0" timeOffset="387119.1419">14848 5556 27,'8'-1'44,"0"20"1,-4 3 0,2 4-26,2 7-2,0 6-5,2 2-6,0 4-2,0 1-2,-1-1-2,-1-2-8,1-1-14,-1-3-26,-1-7 3,2-4-2,-2-10 0</inkml:trace>
  <inkml:trace contextRef="#ctx0" brushRef="#br0" timeOffset="387503.1639">15135 5820 50,'-8'9'47,"-1"4"1,-4 4 1,-3 4-32,0 6-7,-1 4-1,3 2-4,3 0-1,3-2-2,5-1-1,5-5-1,4-4 0,3-7-1,5-6-1,2-7-1,1-7 0,0-7 0,0-5 0,-3-3 0,-1-1 2,-2 0 2,-4 3 0,-2 3 1,-2 4 1,-2 0 0,-1 12 0,0 13-2,0 1 0,0 2-2,0 1 1,4 1-3,0 1-7,1-3-10,2-4-17,5-1-11,-1-7-1,3-3 1</inkml:trace>
  <inkml:trace contextRef="#ctx0" brushRef="#br0" timeOffset="387790.1803">15349 5997 13,'-1'14'35,"2"2"5,-2 0-17,-1-1-4,2-1-3,-2-3-1,1-2 0,-1 0-3,2-9 0,0 0-3,-7-12-1,0-4-3,2-4 1,1-5-2,2-3-2,1-3 0,2-1 0,3 0-1,2 3-1,2 2-1,2 3-13,4 5-24,4 6-12,0 1 1,2 5-2</inkml:trace>
  <inkml:trace contextRef="#ctx0" brushRef="#br0" timeOffset="388444.2177">16301 5565 24,'-24'-18'39,"-4"5"4,-1 7-16,1 8-6,-2 7-3,4 8-5,0 5-4,5 5 0,2 2-3,7 4-1,4 4-1,8 2 0,5-1-1,5 0-1,5 0 0,2 2 1,3 1-1,1-1 2,-2-2-1,-1 0 0,-2 0 1,-3-2-1,-3 0 1,-4-3-4,-3-3 0,-6-3 0,-4-3 0,-5-2 0,-5-6 0,-3-3 0,-2-6 0,-3-5 0,1-6 0,1-6 0,2-6 0,4-5 0,4-4 0,5-4 0,5-1 0,6 0 0,2 0 0,4 4 0,6 4 0,3 5 0,1 4 0,2 4 0,0 5 0,2 2 0,0 5-16,0 3-39,0-1-1,1 0 0,0-4 2</inkml:trace>
  <inkml:trace contextRef="#ctx0" brushRef="#br0" timeOffset="389083.2543">16622 5658 57,'-2'-25'48,"-9"2"-1,-4 5 3,-6 6-34,-6 2-5,-1 6-4,-3 6-1,1 6-3,2 6 0,4 6 0,7 3 1,5 4-4,6 4 0,7 4 0,6-1 0,2 2 0,5-1 0,2 0 0,2 0 0,2 0 0,-2-2 0,0-2 0,-3-3 0,0-2 0,-4-1 0,-1 0 0,-5-1 0,-2-1 0,-2 1 0,-2 0 0,-2 0 0,-2 0 0,-2-2 0,-1-2 0,0-2 0,-2-1 0,-1-3 0,-1-3 0,-2-3 0,1-3 0,-1-4 0,-2-4 0,1-4 0,0-6 0,2-5 0,0-5 0,4-3 0,3-1 0,3-1 0,4 1 0,4 2 0,5 5 0,3 5 0,4 5 0,0 5 0,2 3 0,1 2 0,0 4 0,-1 1 0,-3 0 0,-1 0 0,-2-1 0,-2 1 0,-4-3 0,0-1-48,-2-1-8,-5 0 1,3-10-2</inkml:trace>
  <inkml:trace contextRef="#ctx0" brushRef="#br0" timeOffset="389617.2848">16743 5664 33,'0'0'45,"8"1"4,-1-1-5,2-2-21,5 2-8,3-1-6,2-1-3,3 0-3,0 1-6,-2 1-10,0 1-21,-6-2-15,-2 1 1,-1-1 0</inkml:trace>
  <inkml:trace contextRef="#ctx0" brushRef="#br0" timeOffset="390076.3111">16150 5703 10,'-8'0'41,"3"-1"5,5 1-13,0 0-3,9 4-5,-2-2-4,2 1-4,1-3-3,1 2-4,3-1-4,1 0-4,2 0-5,1-1-24,0 0-25,2 2 0,-3-2 0,2 2 1</inkml:trace>
  <inkml:trace contextRef="#ctx0" brushRef="#br0" timeOffset="390511.336">16276 5581 18,'0'0'42,"0"0"4,0 0 2,0 0-20,-7 7-7,4 7-6,0 3-5,0 5-2,1 4 1,1 4-3,0 0-2,0 1-4,2-1 0,-1-5-10,3-2-32,0-1-10,0-6 1,1-1-1</inkml:trace>
  <inkml:trace contextRef="#ctx0" brushRef="#br0" timeOffset="391490.392">13148 10675 27,'6'1'38,"-2"10"-3,-2 4-3,3 5-7,-1 4-2,-1 4-6,1 6-4,0 0-5,-1 1-2,-1-2-2,-1-2-2,0-3-1,-1-3-3,0-4-6,-1-4-13,0-4-28,1-3 2,0-1-1,0-9 1</inkml:trace>
  <inkml:trace contextRef="#ctx0" brushRef="#br0" timeOffset="391647.4009">13185 10898 21,'7'-4'33,"5"3"2,-1-2-23,1 1-1,3-3-4,2-2-8,1-1-11,1-4-12,1 1-10,-3-8 1</inkml:trace>
  <inkml:trace contextRef="#ctx0" brushRef="#br0" timeOffset="391874.4139">13398 10585 32,'0'0'39,"-1"14"-10,1 2-3,1 7-3,0 4 1,1 5-8,-1 3-2,3 3-5,-2 2-1,2 0-3,0 0-2,0-2 0,0-2-4,0-4-5,1-4-17,3-3-27,-2-7 3,4-5-2,0-7 1</inkml:trace>
  <inkml:trace contextRef="#ctx0" brushRef="#br0" timeOffset="392550.4526">14096 10357 18,'1'-12'39,"-1"12"4,4 21 0,-1 6-27,-2 7-3,3 6 0,-1 7 0,1 5-2,1 4-4,2-2-1,-2-5-1,1-5-4,-1-8 3,-1-7-3,0-7 0,-1-6 1,1-8 0,-2-1-1,3-17 0,1-3 2,1-4-2,1-2 0,1-1 0,1-1-2,1 6 1,2 3-1,1 5 2,1 9-1,0 6 1,0 7 1,1 5 1,0 6 1,-2-2-4,-2 3 0,-3 1 0,-4-1 0,-5-2 0,-5-1 0,-6-4 0,-4-3 0,-6-2 0,-2-2 0,-5-5 0,0-6 0,1-5 0,0-7-31,3-5-23,10-2-1,3-6-1</inkml:trace>
  <inkml:trace contextRef="#ctx0" brushRef="#br0" timeOffset="392880.4715">14521 10715 42,'7'0'48,"-16"11"2,-4 1 2,-2 4-28,0 5-5,0 3-4,2 5-10,2 1-5,3 1 0,6-3 0,2-2 0,6-5 0,5-4 0,4-7 0,4-6 0,1-8 0,0-8 0,-1-6 0,-2-5 0,-4-3 0,-4-5 0,-5 0 0,-5-1 0,-1 4-19,-3 3-21,-1 5-12,1 7 0,0 0-1</inkml:trace>
  <inkml:trace contextRef="#ctx0" brushRef="#br0" timeOffset="393242.4922">14654 11003 85,'0'0'42,"5"-15"-5,0-4-4,0-5-11,0-5-9,1 1-6,1-3 0,0 3-4,-1 6 0,2 5 0,0 8-3,1 9 0,1 10 0,0 5 0,1 5 0,1 4 0,2 0 0,1-1 0,0-2 0,-1-2 0,1-4 0,0-5 0,-2-7 0,1-4 0,-3-5 0,-2-6 0,-3-4 0,-3-7 0,0-2 0,-3-3-5,0 3-17,-2-2-16,0 2-15,5 6 1,-1 3 1</inkml:trace>
  <inkml:trace contextRef="#ctx0" brushRef="#br0" timeOffset="393482.5059">15136 10775 66,'-6'8'50,"-3"1"-1,-5 4-14,-3-1-8,1 4-9,-1 0-8,3 5-10,4 2 0,5-1 0,3-1 0,6-3 0,7-2 0,3-8-10,6-3-15,3-6-22,-1-9-6,1-4 0,-3-9 4</inkml:trace>
  <inkml:trace contextRef="#ctx0" brushRef="#br0" timeOffset="393678.5171">15141 10504 42,'-5'0'44,"-2"8"2,3 9 2,2 8-33,1 5-4,3 5 0,1 1-2,3 1-5,2-1-2,3-3-12,3 0-11,2-2-27,-1-7 1,5-5-2,-3-9 1</inkml:trace>
  <inkml:trace contextRef="#ctx0" brushRef="#br0" timeOffset="394076.5399">15424 10674 70,'-16'4'49,"-1"4"2,-4 0 0,-1 2-36,3 4-5,2 1-4,4 1-3,4 1-3,7-1-2,7-1-6,3-2-4,8-1-5,2-5-2,4 0-2,-2-4 0,2-2 6,-3 0 8,-3-1 7,-6 1 8,1-1 7,-11 0 5,0 0 1,-9 2-1,-3 0-2,1 3-5,-4 0-6,1 3-7,-3 3 0,5 2 0,0 1 0,3 1 0,3 0 0,3-3 0,4 2-4,3-4-17,6-2-21,7-1-11,3-5 0,3-3 1</inkml:trace>
  <inkml:trace contextRef="#ctx0" brushRef="#br0" timeOffset="394287.552">15684 10833 57,'0'0'51,"-10"12"0,-5-1 2,-1 0-31,0 3-8,0 0-7,3 1-7,3-1 0,6 0 0,5 0 0,4-3 0,5-2-10,2-8-13,5-6-20,1-4-9,-1-10 0,-1-6 0</inkml:trace>
  <inkml:trace contextRef="#ctx0" brushRef="#br0" timeOffset="394467.5622">15684 10547 33,'-8'-16'45,"0"-1"4,4 26-2,3 5-20,1 7-15,1 6-4,1 6-2,5 2 0,2 0-6,8 0-8,2-3-14,5-7-24,4-1-2,5-9-2,5-4 3</inkml:trace>
  <inkml:trace contextRef="#ctx0" brushRef="#br0" timeOffset="394744.5781">16286 10321 33,'-15'-11'42,"3"7"4,-3 4-1,4 7-25,3 9-6,3 8-2,4 7-3,2 6-3,6 7 2,0 4-4,4 4 1,1-1-3,0-1-1,0-3-3,-2-4-9,0-3-10,-3-3-26,-3-8-2,0-6-1,-6-10 1</inkml:trace>
  <inkml:trace contextRef="#ctx0" brushRef="#br0" timeOffset="395152.6014">16172 10667 42,'-6'-11'40,"-1"0"1,7 11-1,7 0-30,4 2-8,5 2-4,5-1-5,4 2-3,5-1-4,1-1-4,0-1 0,-2-1 0,-1 0 1,-5-2 7,-5 1 9,-4 0 9,-5 2 7,-1 0 9,-8 12 1,-5 1 1,0 5 4,-2 3-6,0 5-5,0 3-4,2 1-6,3-2-9,3-1 0,4-4 0,3-3 0,5-3 0,3-6 0,0-5 0,3-6 0,-1-7 0,-4-8 0,0-4 0,-7-9 0,-4-5 0,-6-2-52,-6-2-4,-4 1 1,-7 4-1</inkml:trace>
  <inkml:trace contextRef="#ctx0" brushRef="#br0" timeOffset="395693.6324">13835 12067 23,'-4'-32'46,"-4"3"3,0 5-2,-2 10-19,-3 6-6,0 10-4,-1 9-6,0 9-6,2 7-2,3 8-4,3 6 0,4 6 0,5 2 0,9 1 0,5-9 0,8-5 0,3-7 0,5-11 0,5-10 0,-1-11 0,0-9 0,-4-10 0,-5-6 0,-7-9 0,-6-9 0,-9-5 0,-7-3 0,-7 0 0,-5 2 0,-3 3 0,-3 8 0,-2 7-7,3 14-17,0 10-17,4 10-12,4 10-1,2 5 3</inkml:trace>
  <inkml:trace contextRef="#ctx0" brushRef="#br0" timeOffset="396152.6586">14128 12402 69,'6'8'50,"0"-1"3,-4-20-16,2-1-11,0-8-6,1-5-20,0-7 0,1-6 0,0-4 0,1-4 0,-1 4 0,-1 2 0,0 5 0,-1 8 0,-1 7 0,2 11 0,-2-1 0,4 26 0,1 4 0,2 6 0,1 6 0,6 5 0,-1 2 0,4 1 0,2 0 0,1-6 0,-1-5 0,-2-7 0,2-10 0,-2-8 0,-2-8 0,-4-9 0,-3-8 0,-3-9 0,-4-6 0,-3-5 0,-3-2 0,-2 0 0,0 1 0,-6 2 0,5 4-34,1 9-23,1 5 4,4 6-4</inkml:trace>
  <inkml:trace contextRef="#ctx0" brushRef="#br0" timeOffset="396543.681">14673 12043 25,'10'31'47,"1"0"-1,-3-3-1,-2-4-16,1 1-11,-1 0-6,2-4-5,-2-3-1,0-2-1,-1-3-1,0-3 0,0 0-1,-5-10 1,-1-9-4,-2-6 0,0-7 0,-2-9 0,-2-8 0,0-5 0,-1-3 0,3 0 0,0 2 0,3 3 0,1 3 0,3 6 0,4 4 0,4 4 0,3 3 0,3 3 0,0 2 0,3 3 0,-1 6 0,0 3 0,-1 6 0,-2 2-22,-4 2-32,3 4 0,-5 0 0,-1 3 0</inkml:trace>
  <inkml:trace contextRef="#ctx0" brushRef="#br0" timeOffset="396739.6922">14728 12046 74,'-7'13'52,"4"-4"1,0-1 0,12-7-37,2-2-9,1-3-9,4 1-33,3 0-17,1-2 1,1-2-3</inkml:trace>
  <inkml:trace contextRef="#ctx0" brushRef="#br0" timeOffset="397316.7252">15662 11929 13,'-10'-4'42,"0"4"2,-1 3-13,-3 3-3,-1 7-2,-5 2-4,2 8-6,-2 2-1,3 4-4,1 2-4,5 1-7,5 1 0,6-2 0,4-5 0,6-3 0,4-9 0,5-7 0,1-7 0,1-7 0,0-8 0,-1-10 0,-1-1 0,-3-4 0,-4 1 0,-3 1 0,-4 2 0,-2 5 0,-1 5 0,-1 0 0,-1 16 0,-1 13 0,0 4 0,1 4 0,1 6 0,0 5 0,2 2 0,1-3 0,1 0 0,0-6 0,4-5-27,2-5-27,1-11 0,1-9-2,-1-8 2</inkml:trace>
  <inkml:trace contextRef="#ctx0" brushRef="#br0" timeOffset="397542.7381">15918 11564 51,'6'27'50,"-1"9"-1,0 7-2,-1 11-23,0 8-7,1 4-7,0-1-3,3-1-7,0-6 0,2-7-5,0-5-13,1-10-30,-1-16-4,2-10 0,-3-16 2</inkml:trace>
  <inkml:trace contextRef="#ctx0" brushRef="#br0" timeOffset="397746.7498">16081 11569 18,'4'30'44,"2"8"0,-2 5 1,-3 6-23,3 7-4,-1 0-6,1 2-7,2-2-6,0-2-10,2-7-19,1-3-15,-3-9-2,-1-6 2</inkml:trace>
  <inkml:trace contextRef="#ctx0" brushRef="#br0" timeOffset="397965.7623">15928 11896 66,'-14'-7'49,"2"3"-1,6 2 4,0 0-34,6 2-9,13 8-4,4 1-2,4-1-2,2 0 1,1 1-4,5 0-11,-2-1-21,-1-3-16,2 0-1,-4-4 1</inkml:trace>
  <inkml:trace contextRef="#ctx0" brushRef="#br0" timeOffset="398287.7808">16294 12099 29,'11'23'40,"-2"-4"4,0-2-16,0-1-4,-1-4-4,0 1-1,1-1-5,-9-12-2,0 0 0,-3-13-4,-4-5-3,1-3-5,-3-4 0,-1-6 0,-1-1 0,2-2 0,1 0 0,2 0 0,3 0 0,4 4 0,3 4 0,3 4 0,4 3 0,3 4 0,1 6-4,4 2-19,-1 3-27,2 4-4,0 0 2,1 3 0</inkml:trace>
  <inkml:trace contextRef="#ctx0" brushRef="#br0" timeOffset="398671.8027">16614 11846 45,'-15'8'52,"-1"5"-2,-5 0 3,-1 4-26,2 4-8,-1 1-10,4 6-9,3-2 0,6-1 0,5-3 0,6-3 0,6-4 0,4-5 0,5-6 0,1-7 0,1-5 0,0-7 0,-1-4 0,-3-4-7,-1 0 1,-5 0 3,-3 1 0,-2 3 0,-1 6 3,-2 6 1,0-1 1,-2 19 1,0 4-1,0 2-1,0 4 1,0 4-2,0 0-2,1-1-8,4-1-19,3-1-22,0-7 0,6-2 2,1-8 0</inkml:trace>
  <inkml:trace contextRef="#ctx0" brushRef="#br0" timeOffset="398911.8164">16935 11846 112,'-11'-4'53,"-5"5"3,-5 5-22,-1 3-34,0 6 0,2 4 0,4 4 0,5 3 0,8 3 0,8-1 0,8-1 0,8-1 0,6-7 0,5-4 0,4-5-40,-1-10-17,0-8 1,-4-9-1</inkml:trace>
  <inkml:trace contextRef="#ctx0" brushRef="#br0" timeOffset="399128.8289">17077 11424 23,'-5'8'43,"-1"7"4,2 10 0,2 9-19,1 2-13,4 6 0,1 4-3,5 4-3,0 3-5,3-2-2,-2 1-5,1-5-16,0-5-31,-1-3-2,0-9 3,-1-7-2</inkml:trace>
  <inkml:trace contextRef="#ctx0" brushRef="#br0" timeOffset="399327.8402">17007 11809 93,'-16'-18'52,"5"7"0,5 1 3,3 2-52,-2 0-3,18 5 0,3 1 0,5 2 0,4-1-13,8 0-20,5 3-21,1-2 2,4 0-2</inkml:trace>
  <inkml:trace contextRef="#ctx0" brushRef="#br0" timeOffset="399701.8616">17425 11703 39,'-12'1'49,"-7"-1"2,-1 4-1,-1 3-24,-1 1-8,2 4-6,1 0-6,6 2-2,5 0-4,4-1-4,8 0-1,6-1-2,6 0-4,3-3 0,3 0 0,2-3 0,-2 0 2,-1-1 5,-5-2 7,-2 0 3,-8-3 6,0 0 1,-12 3 1,-4 2 2,-4 0-7,-2 3-9,-4 1 0,0 2 0,-1 1 0,2 2 0,3-1 0,5 0 0,5 2 0,5-3 0,6 0 0,4-3-22,6-3-28,7-2-6,1-4 1,4-2 1</inkml:trace>
  <inkml:trace contextRef="#ctx0" brushRef="#br0" timeOffset="399912.8737">17586 11946 45,'8'-6'54,"-16"8"0,-4 3 1,-5 4-24,-4 2-15,0 4-16,-2 1 0,7 3 0,2 1 0,5-1 0,7 0 0,6-4 0,6-4 0,5-8 0,5-5 0,2-9 0,3-8-43,2-10-14,-2-10 2,-2-9 0</inkml:trace>
  <inkml:trace contextRef="#ctx0" brushRef="#br0" timeOffset="400072.8829">17687 11575 35,'-5'-19'48,"-4"38"1,2 11 0,-1 8-25,0 8-8,0 7-7,2 5-19,0 6-37,-4-1-1,2 4-2,-4-5 2</inkml:trace>
  <inkml:trace contextRef="#ctx0" brushRef="#br0" timeOffset="400497.9072">13067 13439 38,'5'-21'45,"0"6"2,2 8 4,0 7-30,0 0-3,-1 17-3,-1 4-3,0 6-4,2 7-8,1 6 0,-2 3 0,1 3 0,0-1 0,-1-1 0,0-3 0,1-4 0,-1-8 0,-2-6 0,2-6-37,-1-6-18,-2 0 1,-3-11-2</inkml:trace>
  <inkml:trace contextRef="#ctx0" brushRef="#br0" timeOffset="400709.9193">13013 13654 73,'-7'3'51,"-3"0"1,10-3-4,0 0-34,12-1-7,2 0 0,5 0-4,5-1-3,2-1 0,6 1-8,-1-4-13,1 0-23,3 1-8,-4-5 0,0 1 1</inkml:trace>
  <inkml:trace contextRef="#ctx0" brushRef="#br0" timeOffset="400957.9335">13379 13592 50,'-14'12'51,"1"3"1,-2 3-5,2 0-22,3 5-5,3-1-10,5 2-10,4 2 0,6-4 0,5-4 0,4-4 0,3-4 0,0-4 0,2-7 0,-1-4 0,-3-8 0,-4-6 0,-4-3 0,-5-3 0,-3 0 0,-6-2-28,-4-1-28,0 1-1,-2 3 0</inkml:trace>
  <inkml:trace contextRef="#ctx0" brushRef="#br0" timeOffset="401611.9709">14025 13509 43,'-3'-7'46,"-5"2"1,-2 5-17,-1 5-5,-3 5-7,1 5-5,-3 1-3,2 5-3,1 3-1,3 4-2,2 1 2,5 0-6,3 0 0,5-3 0,4-1 0,4-3 0,3-7 0,3-4 0,1-9 0,0-6 0,-2-6 0,-1-7 0,-3-4 0,-3-6 0,-2 0 0,-4-2 0,-3 2 0,-3 1 0,0 0 0,-1 7 0,-1 3 0,-1 8 0,1 0 0,3 8 0,-1 11 0,1 5 0,3 6 0,1 5 0,2-1 0,2 1 0,2 0 0,2-1 0,1-4 0,1-5 0,0-3 0,-1-6 0,1-1-41,0-2-14,-3-8 1,-1-2-1</inkml:trace>
  <inkml:trace contextRef="#ctx0" brushRef="#br0" timeOffset="402701.0332">14862 13226 0,'-4'-20'40,"-2"5"1,-6-2 5,-5 4-25,-4 4-2,-3 2-4,-1 5-4,-3 2-1,2 5-4,0 2 0,2 4-1,5 4-1,6 3 1,6 4 0,6 5 0,6 4-2,6 3 3,5 4-3,2 5 1,4-1-4,1 3 0,-1 1 0,0 0 0,-1 3 0,-3-2 0,-3-3 0,-2-1 0,-5-2 0,-3-2 0,-5-5 0,-5-3 0,-3-7 0,-5-2 0,-3-6 0,-4-6 0,-3-5 0,0-4 0,-2-7 0,3-9 0,1-5 0,3-5 0,6-4 0,2-1 0,5-4 0,6 3 0,5 1 0,2 5 0,4 7 0,2 4 0,0 7 0,2 5 0,-1 2 0,-2 3 0,1 4 0,-3-1 0,1 3 0,-4-2 0,2 3 0,-4 0-40,1-1-18,0-6 1,-1 0 0</inkml:trace>
  <inkml:trace contextRef="#ctx0" brushRef="#br0" timeOffset="402875.0431">14943 13408 72,'7'-4'47,"-1"-1"-1,-6 5-1,8 1-46,1 0-24,3 2-22,0-4 1,2 2-1</inkml:trace>
  <inkml:trace contextRef="#ctx0" brushRef="#br0" timeOffset="403364.0711">15444 13514 39,'-13'10'46,"0"4"0,-2 6-13,-3 3-12,2 6-3,0 0-2,4 3-7,4-3 1,6-1-4,4-1-2,7-5 0,6-4-1,4-6-3,3-6 0,2-5 0,-1-8 0,0-5 0,-5-8 0,-4-6 0,-3-4 0,-7-2 0,-3 1-16,-7-1-23,-4 2-16,0 3 2,-1 4 0</inkml:trace>
  <inkml:trace contextRef="#ctx0" brushRef="#br0" timeOffset="403650.0875">15635 13705 34,'14'20'44,"-4"-2"5,-4-5-15,-3-4-4,-1 0-7,-2-9-4,0 0-3,-11-12-10,0-3-6,-2-9 0,1-3 0,-1-4 0,1-3 0,1-2 0,1 0 0,5 4 0,1 3 0,5 7 0,2 2 0,7 6-8,3 3-48,3 3 0,4 3 0,3 0 1</inkml:trace>
  <inkml:trace contextRef="#ctx0" brushRef="#br0" timeOffset="404198.1188">16177 13179 63,'-4'-11'50,"4"11"1,-9 12 1,1 6-34,4 9-7,4 7-1,3 8-10,2 5 0,1 7 0,3-1 0,-1 1 0,2-3 0,-2-3 0,1-3 0,-2-8-10,1-6-41,2-6-5,0-9 3,3-8-3</inkml:trace>
  <inkml:trace contextRef="#ctx0" brushRef="#br0" timeOffset="404484.1352">16414 13455 74,'-8'8'51,"0"7"3,-3 5-1,-1 5-37,2 6-9,2 3-7,3 2 0,4 0 0,4-2 0,4-7 0,3-6 0,2-8 0,4-7 0,-1-12 0,-1-8 0,-1-9 0,-3-7 0,-2-4 0,-6-6 0,-1-1 0,-6-1-17,-2 5-40,-2 7 0,-2 5-1,2 10 4</inkml:trace>
  <inkml:trace contextRef="#ctx0" brushRef="#br0" timeOffset="404891.1584">16530 13736 52,'12'8'48,"-2"-10"4,-3-9-16,0-8-7,-3-9-7,3-4-9,-2-5-10,2-1-3,-2 0 0,0 5 0,-1 6 0,2 9 0,-1 9 0,0 0 0,2 26 0,3 5 0,1 2 0,2 5 0,3 0 0,0 0 0,3-1 0,0-3 0,-1-5 0,1-8 0,-2-3 0,-5-7 0,-1-9 0,-5-7 0,-4-10 0,-4-7 0,-3-5 0,-3-1 0,1 0 0,-2-1 0,-1 7 0,2 0-15,5 5-28,7 6-11,3 2-1,8 3 1</inkml:trace>
  <inkml:trace contextRef="#ctx0" brushRef="#br0" timeOffset="405281.1808">17013 13285 42,'7'0'50,"-7"0"0,-11 7-9,-1 2-12,-5 0-8,1 2-9,0 2-2,0 3-10,1 1 0,5 1 0,4-1 0,3 0 0,7-2 0,4-1 0,4-2 0,4-3 0,-1-2 0,1-1 0,-1 1 0,-2-3 0,-4-1 0,0-1 0,-9-2 0,-8 8 0,-3 1 0,-2 3 0,-4 2 0,-1 5 0,-4 5 0,2 6 0,2 0 0,4 2 0,5-1 0,5-2 0,8-3 0,5-4 0,7-1 0,3-8-26,2-3-27,4-1-2,-1-4 0,-1 1 1</inkml:trace>
  <inkml:trace contextRef="#ctx0" brushRef="#br0" timeOffset="405988.2212">13815 14857 20,'-4'-12'37,"0"-1"7,13 21 3,-2 7-29,4 9 0,0 9-2,2 9 3,2 6-5,-1 6 0,-1-1-6,0 1-8,-2-5 0,-1-3 0,-1-7 0,-2-6 0,-1-7 0,-1-7 0,-1-7 0,-2-1 0,-3-21 0,-4-11 0,0-8-6,-3-14-2,-2-8-1,-3-14 1,0-6 3,-2-2 3,1-2 3,0 6 2,3 6 0,2 8 2,5 6 1,4 16 1,5 11-2,7 10-1,4 10 0,8 9-4,2 10 0,2 8 0,2 9 0,0 4 0,-4-1 0,-5 4 0,-6-1 0,-9-2 0,-7-5 0,-8-3 0,-8-6 0,-7-5 0,-5-3 0,-3-8 0,0-6 0,-2-10 0,7-5-40,7-7-16,6-7 0,9-3 1</inkml:trace>
  <inkml:trace contextRef="#ctx0" brushRef="#br0" timeOffset="406417.2457">14296 14606 60,'-7'7'47,"-3"3"0,-6 0-4,-1 5-28,-4 2-3,0 4-3,0 3-4,3 3-2,3 5-2,5-1 2,6-1-3,7-2 3,4-3-1,7-5 0,3-8 1,3-6-3,1-11 0,0-7 0,-1-5 0,0-4 0,-6-1 0,-3-1 0,-1 3 0,-4 4 0,-1 4 0,-2 0 0,-3 12 0,2 9 0,-1 5 0,1 4 0,1 2 0,2 3 0,1 2 0,0 1 0,2 0 0,-1-5-10,3-6-20,0-5-22,0-5-2,1-5-1,-1-9 4</inkml:trace>
  <inkml:trace contextRef="#ctx0" brushRef="#br0" timeOffset="406593.2558">14478 14744 32,'1'-18'42,"-1"0"3,0 18-2,1 11-23,3 4-10,0 6-5,0 4 1,1 1-3,-1 0-2,2-2-5,0-2-15,0-5-25,3-2-2,-1-5 0,4-3 1</inkml:trace>
  <inkml:trace contextRef="#ctx0" brushRef="#br0" timeOffset="406891.2728">14681 14849 26,'8'20'43,"1"3"1,-2 1-11,2 0-9,-1 2-6,1-5-3,0-3-5,-3-5 4,-1-4-2,0-1-3,-5-8-2,-3-11-7,1-4 0,-3-10 0,0-5 0,-1-6 0,1-5 0,0-5 0,4 0 0,1 1 0,1 2 0,5 8 0,2 5-15,2 4-38,4 8-1,-1 5 1,5 7-2</inkml:trace>
  <inkml:trace contextRef="#ctx0" brushRef="#br0" timeOffset="407304.2965">15476 14679 30,'-2'-14'45,"-3"4"2,-5 1-12,-1 2-5,-3 6-8,-1 4-7,0 8-2,-1 2-4,4 9-2,0 1-5,5 4-2,1 3 0,7-1 0,5-1 0,5-2 0,4-1 0,4-4 0,2-4 0,1-5 0,0-7 0,-2-8 0,-4-9 0,-6-8 0,-3-7 0,-7-7 0,-3-2 0,-4-3 0,-3-1-8,-1 4-42,-2 2-7,3 4 0,3 0 3</inkml:trace>
  <inkml:trace contextRef="#ctx0" brushRef="#br0" timeOffset="407635.3154">15813 14247 74,'5'-11'50,"-11"3"3,-6 3-8,-5 9-28,-2 2-3,-1 8-12,-1 4-2,3 7 0,2 3 0,4 4 0,5 4 0,5 3 0,4 4 0,6 2 0,3 3 0,3-1 0,2 0 0,1 0 0,1-4 0,-1-3 0,-1-3 0,-3-5 0,-1-1 0,-5-6 0,1-2-25,-3-8-29,-1-1-1,-4-14 0,-7-13 2</inkml:trace>
  <inkml:trace contextRef="#ctx0" brushRef="#br0" timeOffset="407813.3256">15722 14738 33,'-16'-25'50,"1"4"0,4 6-1,4 3-20,4 0-10,6 5-13,5-1-8,6 0-8,6 3-5,4 0-15,6-1-17,8 6-3,3-1 1</inkml:trace>
  <inkml:trace contextRef="#ctx0" brushRef="#br0" timeOffset="408320.3546">16592 14435 3,'-13'-2'41,"2"-3"1,1 5 2,0 1-18,0 4-5,-1 4-2,-3 3-8,0 4 0,-2-1-2,1 6-2,0 2-3,4 1-2,4-2 2,3-1-3,7 0-1,5-3 0,5-1 0,3-4 2,1-2-1,1-2 2,-2-4 1,-1-2-4,-5-2 0,1 0 0,-11-1 0,-10 4 0,-1 0 0,-4 4 0,-2 6 0,-2 6 0,-2 2 0,2 2 0,3 0 0,5 2 0,6-1 0,6 0 0,7-3 0,6-5 0,5 1 0,6-4 0,3-2 0,3-7-4,2-6-52,-1-5-1,2-5 0,-2-7 0</inkml:trace>
  <inkml:trace contextRef="#ctx0" brushRef="#br0" timeOffset="408547.3676">16996 14460 109,'14'1'58,"2"0"0,2 0-28,1-3-30,4 2 0,5-4 0,3 3 0,1-1 0,-1-2 0,1 2 0,-3-3 0,-3 1-52,-1 1-6,-5-1 1,-3 0-2</inkml:trace>
  <inkml:trace contextRef="#ctx0" brushRef="#br0" timeOffset="452169.8626">719 15600 61,'0'0'49,"0"0"-2,0 0 7,0 0-31,0 0-2,0 0-21,0 0 0,0 0 0,0 0 0,19 29 0,-5 2 0,-2 5 0,-1 2 0,-1 5 0,-2 5 0,1 7 0,-2 2 0,0-3 0,0 1 0,-3-4 0,-1-4 0,0-3 0,-1-9 0,-1-5 0,-1 0 0,0-30-11,0 0-51,0 0 3,0 0-1</inkml:trace>
  <inkml:trace contextRef="#ctx0" brushRef="#br0" timeOffset="452373.8743">822 15932 112,'0'0'56,"0"0"-1,20-10-23,-2 4-32,3 1 0,4 3 0,3-2 0,1-3 0,1-2 0,-2-5 0,0-4 0,-1-2-46,-4-9-8,-5-5 0,-3-7 0</inkml:trace>
  <inkml:trace contextRef="#ctx0" brushRef="#br0" timeOffset="452628.8889">1135 15371 85,'0'0'49,"0"0"6,-1 29 0,-1 3-44,5 10-11,0 5 0,4 9 0,0 5 0,3 6 0,-1-1 0,2 3 0,3-3 0,0-2 0,0-3 0,1-5 0,-2-5 0,0-5 0,-1-9 0,1 0 0,-13-37 0,0 0 0,0 0-37,0 0-25,0 0 1</inkml:trace>
  <inkml:trace contextRef="#ctx0" brushRef="#br0" timeOffset="453366.9311">1985 15218 91,'0'0'49,"0"0"5,0 0-1,2 33-45,5 6-8,2 8 0,3 9 0,1 7 0,4 4 0,0 3 0,2 1 0,-3-4 0,0-4 0,-1-3 0,-1-7 0,-2-4 0,-2-8 0,-1-9 0,-3-4 0,-1-8 0,0 0 0,-5-20 0,0 0 0,7-22 0,0-4 0,3 0 0,0-3 0,3-1 0,5 3 0,4 6 0,1 5 0,6 12 0,2 7 0,1 5 0,1 7 0,-3 8 0,-1 7 0,-4 5 0,-3 4 0,-7 3 0,-6 2 0,-6-1 0,-7-3 0,-8-6 0,-6-5 0,-8-6 0,-5-6 0,-5-9 0,-4-6 0,0-4 0,-1-7 0,4-3 0,3-4 0,6-7-55,0-1-6,17-2-3</inkml:trace>
  <inkml:trace contextRef="#ctx0" brushRef="#br0" timeOffset="453868.9598">2857 15780 50,'-8'-18'47,"-3"1"0,1 6 4,-3 6-19,-2 6-13,0 7-10,-2 7-9,1 8 0,-2 7 0,2 9 0,1 4 0,6 5 0,2-2 0,7 2 0,5-2 0,6-4 0,4-3 0,5-8 0,2-6 0,3-6 0,0-6 0,-2-10 0,-3-12 0,-1-1 0,-9-23 0,-4-4 0,-6-7 0,-3-4 0,-5 1 0,-2-1 0,0 8 0,-3 3-14,2 8-41,4 10-1,1 11 1,0-1 2</inkml:trace>
  <inkml:trace contextRef="#ctx0" brushRef="#br0" timeOffset="454313.9853">3104 16273 72,'4'-31'48,"-4"-3"5,-4 0-14,-2-4-13,3 2-9,0-3-17,2 4 0,3 2 0,2 6 0,2 7 0,3 7 0,3 5 0,2 9 0,2 8 0,3 8 0,1 8 0,2 6 0,0 5 0,1 2 0,-2 0 0,-1-1 0,-2-6 0,-3-6 0,0-1 0,-15-24 0,0 0 0,0 0 0,5-35 0,-5-3 0,-4-3 0,-2-4 0,-1-2 0,-1 1 0,2 2 0,-2 4 0,5 10 0,-1 5 0,4 7-52,6 8-8,2 8 2</inkml:trace>
  <inkml:trace contextRef="#ctx0" brushRef="#br0" timeOffset="454637.0037">3813 15961 26,'6'-7'47,"-8"-3"1,-6-2 4,-4 1-18,-6 0-2,-1 4-16,-3 2-16,1 6 0,0 2 0,1 5 0,2 6 0,4 4 0,2 2 0,4 4 0,4 2 0,4 5 0,6 3 0,2-1 0,5-1 0,3-5 0,3-5 0,1-7 0,2-7 0,-3-14 0,1-11-20,-2-10-37,-3-12 1,-5-8 2</inkml:trace>
  <inkml:trace contextRef="#ctx0" brushRef="#br0" timeOffset="454879.0176">3734 15382 74,'-7'-2'48,"4"16"0,0 12-7,2 8-23,5 10 1,1 5-12,4 7-7,2 0 0,2 4 0,1-1 0,2 0 0,2-1 0,-1 0 0,0-3 0,0-9 0,0-2 0,-3-7 0,1-6-23,-1-9-30,0-1-3,-14-21 1</inkml:trace>
  <inkml:trace contextRef="#ctx0" brushRef="#br0" timeOffset="455367.0455">4089 15762 78,'0'-9'52,"0"2"1,0-1-2,-11 6-30,-2 5-21,-2 3 0,-3 3 0,-1 4 0,-1 3 0,2 2 0,1 0 0,5 1 0,6-1 0,6-2 0,6-3 0,6-6 0,4-2 0,3-1 0,2 1 0,0-4 0,-1-2 0,-4 0 0,-3 1 0,-5 1 0,0-1 0,-8 0 0,-9 2 0,-3 5 0,-2 1 0,-3 3 0,1 2 0,-4 3 0,2 4 0,2 3 0,4 3 0,6-1 0,4-1 0,5-3 0,6-2 0,6 1 0,2-2 0,8-2 0,3-7 0,4 0-4,5-5-53,0-7 1,5-3 0,1-7 1</inkml:trace>
  <inkml:trace contextRef="#ctx0" brushRef="#br0" timeOffset="455638.061">4558 15900 88,'-10'-6'52,"-5"3"3,-2 3-17,0 4-16,-3 1-22,-1 6 0,-1 3 0,3 3 0,0 1 0,2 2 0,7 2 0,3 1 0,6 1 0,5-3 0,5-1 0,4-1 0,5-4 0,3-10 0,2-7-13,1-8-41,-2-10-4,0-8 3,-5-12 1</inkml:trace>
  <inkml:trace contextRef="#ctx0" brushRef="#br0" timeOffset="455916.0769">4505 15274 94,'-10'2'54,"4"11"1,2 13-3,2 8-52,4 11 0,2 3 0,5 10 0,1 2 0,3 2 0,1 4 0,0-2 0,-1 1 0,1-2 0,-3-1 0,0-5 0,-2-7 0,-3-6 0,-1-10 0,-1-6 0,0-10 0,-1 0 0,-4-27-26,0-5-36,1-6 1,1-10 1</inkml:trace>
  <inkml:trace contextRef="#ctx0" brushRef="#br0" timeOffset="456314.0997">5456 15187 46,'-1'-15'54,"-4"3"0,-1-1 0,6 13-20,-10 12-21,5 7-13,0 5 0,4 8 0,0 4 0,2 12 0,3 2 0,2 7 0,0 4 0,2 1 0,-1 0 0,0-1 0,1 0 0,-2-6 0,-1 0 0,-2-7 0,-1-4 0,-2-10 0,2-4 0,-5-11 0,-1-9-60,-1 0-1,-4-23-1</inkml:trace>
  <inkml:trace contextRef="#ctx0" brushRef="#br0" timeOffset="456818.1285">5246 15670 78,'-12'-3'52,"0"0"-2,12 3-6,0 0-25,15 7-7,2-3-12,6-1 0,4-1 0,4-1 0,4 2 0,2-2 0,1 2 0,0-1 0,0-1-5,-2 0-3,-3 0 0,-3 0 1,-3-2 1,-7 0 3,-2 0 6,-6 1 1,-4 1 1,-2 0 5,-6-1 1,-6 12-7,-4 0-4,0 5 0,-1-1 0,0 6 0,2-1 0,3 4 0,3 1 0,6 0 0,4 1 0,6-1 0,4-4 0,4-6 0,3-3 0,0-7 0,0-4 0,-2-8 0,-2-5 0,-4-8 0,-5-8 0,-6-8 0,-4-3 0,-6 1 0,-5-3 0,-5 2 0,-4-1 0,-2 2 0,0 10 0,1 10-59,1 5-4,6 2-1</inkml:trace>
  <inkml:trace contextRef="#ctx0" brushRef="#br0" timeOffset="457450.1646">7027 15232 57,'-6'-11'49,"-1"2"2,-1 6 2,1 4-26,-4-1-9,-1 6-18,-4 2 0,-1 5 0,-7 6 0,1 6 0,-5 7 0,2 8 0,-1 8 0,1 5 0,1 3 0,4 3 0,3 2 0,6 4 0,8-5 0,5-1 0,6-5 0,9-2 0,6-4 0,7-4 0,2-6 0,5-10 0,1-9 0,2-9 0,-3-10 0,-1-11 0,-3-12 0,-2-11 0,-3-8 0,-6-9 0,-6-12 0,-4-6 0,-7-6 0,-8-6 0,-4 2 0,-6 4 0,-6 1 0,-1 7 0,1 14 0,-4 10 0,1 14 0,3 12 0,2 10 0,4 8-53,2 10-12,5 6 3</inkml:trace>
  <inkml:trace contextRef="#ctx0" brushRef="#br0" timeOffset="457857.1879">7405 15944 51,'0'0'54,"7"5"-2,-2 4 5,-2 2-29,1 9-15,-3 3-13,-2 4 0,-1-1 0,0 5 0,-1 0 0,-2 2 0,-2-4 0,2-4 0,-1-5 0,1 0 0,5-20-17,0 0-41,0 0-2,0 0-1</inkml:trace>
  <inkml:trace contextRef="#ctx0" brushRef="#br0" timeOffset="458494.2244">7669 16049 40,'3'24'48,"-2"-5"0,3-5 7,-3-1-30,-2-5 2,-2-1-15,3-7-12,3-8 0,-1-4 0,-1-5 0,-2-7 0,3-7 0,-1-8 0,-1-8 0,0-12 0,0-6 0,0-5 0,4 0 0,-1 3 0,1 6 0,1 8 0,3 8 0,1 10 0,0 10 0,0 9 0,1 7 0,1 4 0,2 8 0,0 11 0,0 9 0,-1 9 0,4 12 0,3 5 0,-3 8 0,0 6 0,3 0 0,0-5 0,-1-5 0,-1-4 0,-1-7 0,-2-8 0,0-8 0,-4-10 0,-3-6 0,1 0 0,-4-24 0,-1-12 0,-2-11 0,-1-16 0,-1-12 0,-3-8 0,1-7 0,-1-4 0,-2 3 0,0 5 0,2 9 0,-1 10 0,1 12 0,1 9 0,-1 6 0,1 13 0,2 6-14,-2 0-49,3 20-1,-1 5 0</inkml:trace>
  <inkml:trace contextRef="#ctx0" brushRef="#br0" timeOffset="459309.271">8294 15932 33,'2'9'52,"-2"5"-2,0 1 3,-1-2-23,1 4-2,-2 1-19,0 2-9,-2 0 0,0 3 0,3 1 0,-3-2 0,0 3 0,0-1 0,-2 0 0,-1-1 0,7-23 0,-6 20-20,-1 0-36,7-20-1,0 0-2</inkml:trace>
  <inkml:trace contextRef="#ctx0" brushRef="#br0" timeOffset="459787.2983">8592 15492 46,'-7'5'50,"-2"-4"-3,0 3 7,1 2-29,-3 4-4,0 5-9,-2 5-12,3 5 0,0 1 0,3 4 0,1 0 0,3 2 0,3-6 0,5-2 0,4-6 0,4-5 0,3-4 0,4-6 0,1-4 0,1-5 0,-3-6 0,0-6 0,-6-5 0,-3-2 0,-4-3 0,-7 1 0,-5 3 0,-1 2 0,-2 6 0,-4 5 0,1 7-5,2 6-51,0 1-5,3 1 3,0 0 1</inkml:trace>
  <inkml:trace contextRef="#ctx0" brushRef="#br0" timeOffset="460126.3177">8776 15787 72,'4'14'51,"2"-2"1,-6-1-13,0 0-17,0-11-3,0 0-19,1 9 0,-1 0 0,0-9 0,-4-11 0,3 1 0,-1 0 0,-1-5 0,1-4 0,-3-4 0,4-6 0,-3-1 0,4-6 0,1 0 0,4-1 0,0 2 0,2 4 0,3 4 0,1 9 0,-1-1 0,0 4-31,3 4-27,-2 3-1,2 1 0</inkml:trace>
  <inkml:trace contextRef="#ctx0" brushRef="#br0" timeOffset="460759.3539">9335 15560 81,'-7'17'51,"3"7"1,0 6-13,2 1-21,3 10-4,0-2-14,4 4 0,2 0 0,1-1 0,-2-1 0,2-3 0,-1-5 0,0-6 0,0-4 0,-2-5 0,-3-8 0,0-1 0,0-18 0,-4-8 0,-1-8 0,-1-11 0,-3-10 0,-1-9 0,0-6 0,-2-4 0,0-6 0,1 0 0,2 3 0,-1 5 0,1 4 0,3 8 0,1 7 0,3 7 0,4 7 0,3 6 0,4 5 0,6 3 0,5 3 0,5 3 0,6 2 0,4 3 0,3-1 0,2 0 0,3 2 0,-3 0 0,-1 4 0,-3 0 0,-5 1 0,-6 0 0,-6 0 0,-5 1 0,-5-1 0,-1 0 0,-10-1 0,-9 2-34,-5 0-30,-3 4 1</inkml:trace>
  <inkml:trace contextRef="#ctx0" brushRef="#br0" timeOffset="461058.371">9287 15588 103,'2'24'54,"3"-4"7,4-4-24,7-1-37,2-6 0,7 2 0,2-9 0,3-2 0,1-7 0,2 2 0,-1-2 0,-3 0 0,-3 1 0,-4-1 0,-2 3 0,-8 1 0,0-1 0,-5 2-40,-1-1-27,-6 3 4</inkml:trace>
  <inkml:trace contextRef="#ctx0" brushRef="#br0" timeOffset="463090.4873">12393 1698 81,'0'0'51,"7"-20"1,-1 0 3,-6 20-39,0 0-16,0 0 0,0 0 0,-13 31 0,-1 0 0,-1 6 0,-2 4 0,-4 11 0,-3 8 0,-3 9 0,-3 5 0,-3 4 0,-2 5 0,-2-1 0,0 0 0,1-5 0,1-9 0,2-9 0,4-6 0,4-9 0,3-7 0,5-11 0,7-9-7,0-1-56,13-32 3,5-5-1</inkml:trace>
  <inkml:trace contextRef="#ctx0" brushRef="#br0" timeOffset="463436.507">12701 1759 97,'0'0'52,"0"0"-1,3 24 1,-4 1-49,-6 5-3,-4 8 0,-3 8 0,-6 8 0,-3 3 0,-4 5 0,-3 5 0,-4 5 0,-1-1 0,-1-2 0,0-1 0,1-5 0,3-6 0,1-3 0,3-3 0,5-7 0,3-8 0,5-10 0,3-11-19,5-10-41,0-1-2,12-26 2</inkml:trace>
  <inkml:trace contextRef="#ctx0" brushRef="#br0" timeOffset="464008.5398">12682 811 64,'-23'6'51,"0"3"-4,-4 3 10,-3 10-43,-1 9 1,-4 7-8,4 7-7,-2 8 0,4 3 0,3 3 0,5 1 0,7 0 0,7 0 0,8-3 0,8-3 0,8-6 0,7-1 0,7-9 0,6-7 0,4-11 0,3-10 0,2-10 0,1-10 0,-2-9 0,-4-12 0,-3-6 0,-6-11 0,-6-8 0,-6-7 0,-9-3 0,-6-2 0,-8 1 0,-8 2 0,-6 1 0,-4 9 0,-4 14 0,-3 10 0,0 8 0,2 9 0,2 9 0,3 7 0,-1 0-32,22-2-29,-4 26 2,7 1 1</inkml:trace>
  <inkml:trace contextRef="#ctx0" brushRef="#br0" timeOffset="464564.5716">13208 1232 86,'-3'-21'58,"3"21"-1,0 0-3,0 0-54,-22-20 0,-1 0 0,23 20 0,0 0 0,-13 20 0,-3 0 0,16-20 0,3 27 0,4-7 0,0 1 0,-7-21 0,24 8 0,-4-5 0,-1-7 0,-1 0 0,-18 4 0,16-31 0,-7-1 0,-5 0 0,-5 2 0,-4 2 0,-5 4 0,-1 0 0,-8 16 0,-1 8 0,-1 7 0,1 5 0,2 6 0,2 5 0,5 2 0,5-3 0,6-1 0,-2 0 0,2-21 0,19 17 0,-2-6 0,0-7 0,0-1 0,-17-3 0,18-16 0,0-1 0,-18 17 0,3-21 0,-5 0 0,-1-1-40,0 0-15,3 22-2,0 0-1</inkml:trace>
  <inkml:trace contextRef="#ctx0" brushRef="#br0" timeOffset="465038.5987">13086 1536 79,'0'0'53,"0"0"2,-19 18-1,1-1-40,18-17-14,0 0 0,0 0 0,0 0 0,0 0 0,0 0 0,24 4 0,-4-3 0,0-5 0,-2-3 0,-2 0 0,-16 7 0,17-25 0,-7 4 0,-6 0 0,-1 1 0,-3 20 0,0 0 0,-26-12 0,3 11 0,-1 9 0,0 3 0,2 6 0,2 4 0,4 1 0,3 0 0,8-1 0,-1-1 0,6-20 0,0 0 0,26 19 0,-3-10 0,-2-8 0,0-7 0,-2 0 0,-19 6 0,14-26 0,-6 5 0,-6-1-40,-7 0-17,-6 1-4,-4 1 6</inkml:trace>
  <inkml:trace contextRef="#ctx0" brushRef="#br0" timeOffset="465782.6412">12023 914 30,'-20'-13'39,"20"13"0,0 0-26,8 23-3,0-1 1,-8-22-2,18 8 0,0-8 4,-2-1-5,-16 1 2,15-22-4,-6 0-3,-5 2 3,-1 0 3,-3 20 0,0 0-9,-14-23 12,0-1-8,14 24-5,-19-1 8,1 6-8,1 0 1,17-5 3,-11 25-1,4-4-4,0 0 2,7-21 7,14 21-7,0-1 0,-14-20 0,23 0 0,-4-5 0,-1-1 0,-18 6 0,12-27 0,-7 3 0,-3 2 0,-4 2 0,-1 0 0,3 20-9,0 0-24,0 0-21,-22-7 1,0 1-2</inkml:trace>
  <inkml:trace contextRef="#ctx0" brushRef="#br0" timeOffset="466339.6731">11922 1322 58,'0'0'54,"0"0"-2,0 0 2,-18-5-26,0 0-19,18 5-9,0 0 0,0 0 0,0 0 0,0 0 0,0 0 0,0 0 0,20 14 0,-3-7 0,0-2 0,0-1 0,0-1 0,-17-3 0,21-14 0,1 0 0,-22 14 0,11-22 0,-8 0 0,1 1 0,-4 21 0,-15-21 0,-2 8 0,-1 8 0,0 5 0,-1 8 0,2 6 0,-2-1 0,11 10 0,3-1 0,4-1 0,1-1 0,0-20 0,24 19 0,-3-7 0,2-6 0,0-6 0,-2-3 0,-3-4 0,0-1 0,-18 8 0,11-24 0,-7 3 0,1-1 0,-5 22 0,-16-22 0,0 1-8,16 21-52,0 0 1,-22 3-2</inkml:trace>
  <inkml:trace contextRef="#ctx0" brushRef="#br0" timeOffset="471094.9451">10325 15848 63,'2'-9'50,"-1"2"-1,1-1 0,-2 8-30,0 0-3,6 11-7,-2 3-9,0 6 0,2 3 0,0 8 0,0-1 0,-1 4 0,-2 2 0,0-2 0,-1 0 0,-2-5 0,0-1 0,-1-7-35,-1-1-22,2-20 0,0 0 2</inkml:trace>
  <inkml:trace contextRef="#ctx0" brushRef="#br0" timeOffset="471463.9662">10624 15812 69,'-2'-9'52,"-5"6"-3,-5 2 4,-8 2-36,2 7-2,-1 3-15,2 2 0,4-1 0,4 1 0,7 2 0,6 1 0,8 1 0,6 1 0,5 1 0,5 4 0,1 1 0,1 4 0,-3-5 0,-2 2 0,-6-4 0,-8 0 0,-4 1 0,-7-2 0,-7-3 0,-2-1 0,-14 0 0,-3-2 0,-5-1 0,-2-3 0,3-7 0,-1-5 0,4 0 0,8-1-63,-1-1 1,20 4-3</inkml:trace>
  <inkml:trace contextRef="#ctx0" brushRef="#br0" timeOffset="472081.0015">11561 15930 41,'8'-5'48,"-8"5"2,0 0-14,-9-1-5,-5 7-5,-4 3-10,-4 6-9,-3 5-7,0 8 0,-1 6 0,3 3 0,3 1 0,6 0 0,9-2 0,5-2 0,7-6 0,7-7 0,6-7 0,3-11 0,3-5 0,1-4 0,-1-8 0,-2-8 0,-3-5 0,-3-3 0,-3-3 0,-5 2 0,-2 0 0,-3 3 0,-2 4 0,0 12 0,-2-1 0,-1 25 0,1 9 0,2 8 0,0 5 0,1 7 0,3 1 0,1-1 0,2-1 0,1-5 0,1-3 0,0-8 0,-1 0 0,-11-24-58,20 6-2,-1-1-1</inkml:trace>
  <inkml:trace contextRef="#ctx0" brushRef="#br0" timeOffset="472374.0182">11940 15454 83,'8'-2'53,"2"13"-1,0 11 3,-2 9-43,1 12-12,2 6 0,3 12 0,0 6 0,1 7 0,-1 4 0,0 3 0,-1 2 0,-1-2 0,-4-1 0,-1-7 0,0-5 0,-4-10 0,1-9 0,-2-11-31,-2-15-26,2-1-5,-2-22 2</inkml:trace>
  <inkml:trace contextRef="#ctx0" brushRef="#br0" timeOffset="472661.0347">12224 15366 72,'10'-14'50,"-2"12"6,-2 10-4,2 10-27,-1 15-25,-1 17 0,2 12 0,0 11 0,1 9 0,-1 3 0,2 4 0,-1 1 0,1-5 0,0-8 0,-2-7 0,2-6 0,-5-11 0,1-5-10,-3-11-47,-3-12 1,-1-2-3,1-23 4</inkml:trace>
  <inkml:trace contextRef="#ctx0" brushRef="#br0" timeOffset="472886.0475">11932 16012 75,'-30'-13'52,"7"2"2,9 2-2,10 1-30,11 4-22,9 1 0,10 4 0,7 0 0,8 1 0,5 1 0,3 2 0,0 0 0,-2 0 0,0 1 0,-3 3-49,-3 1-7,1 1 1,0-2-3</inkml:trace>
  <inkml:trace contextRef="#ctx0" brushRef="#br0" timeOffset="473337.0733">12715 16283 45,'3'24'40,"2"0"-4,3 0-5,2 1-3,0-1-9,2 0 0,-1-1-6,-11-23 4,0 0-10,0 0-7,0 0 0,0 0 0,0 0 0,0 0 0,-1-36 0,-4-5 0,-3-2 0,0-5 0,0-3 0,1-1 0,2 2 0,4 6 0,3 5 0,4 7 0,3 7 0,4 7 0,3 9 0,1 5 0,3 7-9,-2 3-34,-1 2-12,2 3 0,-1 0-2</inkml:trace>
  <inkml:trace contextRef="#ctx0" brushRef="#br0" timeOffset="473817.1008">12997 16038 51,'-4'-11'46,"0"-1"1,4 12-15,0 0-5,-6 6-6,-3 4-8,1 8-2,0 6-4,-2 8-7,-1 4 0,0 7 0,1 2 0,2 1 0,3 0 0,5-5 0,3-3 0,4-6 0,3-7 0,0-1 0,-10-24 0,24-2 0,-4-12 0,-2-8 0,-3-7 0,-3-10 0,-2-1 0,-2-1 0,-4 3 0,-1 3 0,-2 6 0,-1 6 0,-1 6 0,0 8 0,1 0 0,1 22 0,2 5 0,1 4 0,3 5 0,-1 5 0,4 0 0,0 1 0,1-3 0,0-3 0,3-3 0,-2-2 0,-12-22 0,24 14-46,-3-9-12,0-8-2,-1-7 2</inkml:trace>
  <inkml:trace contextRef="#ctx0" brushRef="#br0" timeOffset="474150.1198">13580 15942 43,'6'-8'48,"-6"8"3,0 0 1,-8 13-25,-5-1-8,-1 5-4,-4 2-15,-1 5 0,-3 4 0,2 5 0,2 4 0,4 4 0,4 1 0,6 0 0,6-1 0,6-1 0,4-4 0,7-5 0,2-9 0,5-9 0,3-6 0,0-8-41,0-10-17,1-12 2,-4-15-2</inkml:trace>
  <inkml:trace contextRef="#ctx0" brushRef="#br0" timeOffset="474412.1348">13706 15492 78,'0'20'51,"1"5"-1,4 11 1,3 8-41,1 7 1,4 8-7,2 5-4,3 5 0,0-1 0,1-1 0,1-6 0,-1-2 0,0-4 0,-1-9 0,0-7 0,-4-11-9,0-7-38,-2-1-7,-12-20 0,0 0 1</inkml:trace>
  <inkml:trace contextRef="#ctx0" brushRef="#br0" timeOffset="474619.1467">13686 16011 42,'-21'-6'46,"5"1"-4,10 2 6,0 0-38,21 5-2,6 1-7,7 0-2,4 1-2,6-1-10,6 1-10,1-2-16,5 0-5,0-5 0</inkml:trace>
  <inkml:trace contextRef="#ctx0" brushRef="#br0" timeOffset="474999.1684">14277 15940 40,'-14'-6'46,"-7"-2"-5,-6 5-6,-2 3-9,-3 1-10,-1 6-3,4 3-6,3 3-1,5 1-2,8 3-2,8-2 1,7 1-4,10-3 3,7-3-3,6-2 3,5 0-2,2 0-1,0-3 1,-3 1-1,-3-2 4,-5-2 0,-8 2 2,0-1 0,-13-3-5,-14 4 0,-4 3 0,-4 3 0,-3 3 0,-3 6 0,0 5 0,2 3 0,4 2 0,4 0 0,7 1 0,7-4 0,7-1 0,7-4 0,7-5 0,8-1 0,5-8-18,6-4-35,4-5-2,2-8-1,4-8 3</inkml:trace>
  <inkml:trace contextRef="#ctx0" brushRef="#br0" timeOffset="475285.1848">14599 16013 44,'-12'-11'50,"-4"3"-1,-3 6 2,0 6-23,-3 4-12,0 7-1,0 5-13,0 7-2,1 6 0,4 6 0,4 0 0,4 3 0,5-2 0,4-2 0,7-3 0,6-7 0,3-4 0,7-11 0,1-5 0,2-10 0,2-8 0,-2-16 0,0-7-43,-1-11-14,-3-14 3,-4-9-2</inkml:trace>
  <inkml:trace contextRef="#ctx0" brushRef="#br0" timeOffset="475541.1994">14639 15443 41,'-9'-10'44,"-2"12"5,2 15-16,1 14-7,-1 8-6,4 11 2,0 4-6,3 10-12,2-1-4,5 2 0,1-2 0,2 0 0,3-1 0,1-4 0,1-1 0,0-4 0,1-7 0,-2-7 0,1-5 0,-4-9 0,0 0-44,-9-25-15,0 0 1,22-9 0</inkml:trace>
  <inkml:trace contextRef="#ctx0" brushRef="#br0" timeOffset="476089.2307">15310 15373 51,'-5'-14'50,"1"-1"2,4 15-2,-1 11-26,1 11-6,2 10-8,2 11-10,1 8 0,3 6 0,0 5 0,3 8 0,0-2 0,0-2 0,-1-7 0,0 0 0,-2-9 0,-1-6 0,-1-5 0,-4-9 0,1-5 0,-4-6-48,0-1-12,-5-29 1,-3-7 2</inkml:trace>
  <inkml:trace contextRef="#ctx0" brushRef="#br0" timeOffset="476584.2591">15188 15755 69,'-11'-10'44,"0"-1"2,11 11-13,0 0-21,10 6-1,4 1-5,6 0 2,3 0-4,6 0 0,3-3-2,2-1-3,1-3-1,0-2-1,1-1 0,-6-3-2,1-1 2,-5 0 2,-3 0 2,-4 2 4,-5-1 1,-4 4-1,-1-1 3,-9 3-1,-8 2-5,-1 4-2,-3 8 0,0 4 0,-2 7 0,4 6 0,0 6 0,5 3 0,5 0 0,5-1 0,6-7 0,6-3 0,5-8 0,3-7 0,3-7 0,1-8 0,-2-7 0,-1-10 0,-5-6 0,-5-6 0,-7-4 0,-9-3 0,-6-3 0,-7 0 0,-4 6 0,-4 5 0,1 8 0,0 5-60,3 5 0,4 3 0,6 3 2</inkml:trace>
  <inkml:trace contextRef="#ctx0" brushRef="#br0" timeOffset="477916.3352">16659 15758 29,'7'-5'46,"0"0"6,-7-3-9,0 1-12,-4-1-5,0-1-8,-6 5-8,0 1-10,-3 2 0,-1 2 0,-3 8 0,-1 5 0,-2 3 0,2 6 0,0 5 0,4 4 0,2-1 0,6 0 0,4 0 0,6-3 0,6-5 0,5-5 0,2-5 0,4-8 0,1-5 0,0-8 0,-1-7 0,-1-5 0,-2-3 0,-4-3 0,-1-2 0,-3 3 0,-3 3 0,-2 5 0,-2 3 0,-1 6 0,0-1 0,-2 9 0,0 9 0,0 5 0,1 3 0,2 3 0,1 4 0,6 2 0,-1 3 0,3-1 0,2-2 0,2-3 0,0-3 0,1-5 0,2-4 0,-3-4 0,2-2 0,-2-5 0,2 0 0,-2-2-58,1-5-3,0 1 1</inkml:trace>
  <inkml:trace contextRef="#ctx0" brushRef="#br0" timeOffset="478714.3809">17990 15273 30,'-4'-25'42,"-8"0"7,-5 2-4,-6 4-26,-6-1-3,-4 5-5,-5 2 1,-1 6-3,-3 3 0,2 4-2,1 7-1,6 4-6,3 6 0,7 7 0,7 3 0,5 5 0,9 2 0,8 6 0,6-1 0,6 4 0,4 1 0,7 2 0,0 4 0,2 2 0,-3 1 0,1 1 0,-5 1 0,-3 3 0,-5-2 0,-6-3 0,-7-8 0,-5-1 0,-7 0 0,-5-5 0,-5-4 0,-5-3 0,-3-5 0,-2-4 0,-2-6 0,0-6 0,0-12 0,1-6 0,4-11 0,4-8 0,5-4 0,4-6 0,7-4 0,5-1 0,5 1 0,5 3 0,3 5 0,5 6 0,2 4 0,1 4 0,3 11 0,0 5 0,1 4 0,-1 3 0,0 5 0,1-1 0,-1 3 0,-3-3 0,4-2-10,-1-1-51,1-2-3,0-8 1</inkml:trace>
  <inkml:trace contextRef="#ctx0" brushRef="#br0" timeOffset="479046.3999">18580 15520 94,'6'2'54,"-6"-2"3,0 0-7,0 0-50,11-1 0,2-4 0,1 0 0,4 0 0,4 0 0,-1 2 0,2-1 0,-2 6 0,0-2 0,-4 0 0,-3-2 0,-4-3-45,0 1-13,-2 1 0,-1 1 1</inkml:trace>
  <inkml:trace contextRef="#ctx0" brushRef="#br0" timeOffset="479518.4269">19659 15646 52,'-18'-4'51,"-4"1"0,-4 3 1,-4 0-28,2 9-12,0 6 1,3 7-13,2 6 0,9 6 0,4 3 0,7 0 0,7 2 0,9-1 0,5-6 0,7-6 0,3-7 0,2-8 0,1-6 0,0-5 0,-5-7 0,-2-10 0,-5-6 0,-7-4 0,-6-7 0,-7-2 0,-4-3 0,-6-3 0,-3 3 0,-4 3 0,1 5 0,1 6 0,3 10 0,2 3-42,2 3-16,2-1 1,14 14 2</inkml:trace>
  <inkml:trace contextRef="#ctx0" brushRef="#br0" timeOffset="479925.4502">19884 15733 25,'1'9'42,"2"-1"-4,-2 2-10,2-1-4,1 3-2,0-2-4,2 3-2,1 0-1,0-1-4,-2 0 0,2 1-6,-2-2-5,1-2 0,-3-1 0,-1-1 0,-2-17 0,-1-1 0,-1-8 0,-1-4 0,0-8 0,0-6 0,0-4 0,2 1 0,1 5 0,3 1 0,1 4 0,3 3 0,1 3 0,2 6 0,2 1 0,-1 3 0,4 2 0,-2 1 0,3 7 0,-3 0-18,3 4-40,1 1-2,0 2 1</inkml:trace>
  <inkml:trace contextRef="#ctx0" brushRef="#br0" timeOffset="481210.5237">20993 15596 83,'0'0'51,"0"0"1,0 0 1,0 0-45,0 0-4,0 0 0,0 0-4,5 13 0,-1 7 0,-2 4 0,0 6 0,0 7 0,1 5 0,1 5 0,0-3 0,0-1 0,0-6 0,0-6 0,-1-3 0,1-6 0,-1-6 0,0-4 0,-2-2 0,1-1 0,-1-1 0,-1-8 0,0 0 0,0 0 0,0 0 0,0 0 0,0 0 0,1-9 0,-1-1 0,0 10 0,0 0 0,0 0 0,0 0 0,0 8 0,0-1 0,0-7 0,0 0 0,0 0 0,0 0 0,0 0 0,0 0 0,0 0 0,0 0 0,0 0 0,0 0 0,0 0 0,0 0 0,0 0 0,0 0 0,0 0 0,0 0 0,0 0 0,0 0 0,0 0 0,0 0 0,0 0 0,0 0 0,0 0 0,0 0 0,0 0 0,0 0 0,0 0 0,0 0 0,0 0 0,0 0 0,0 0 0,-3-9-15,0 0-45,1 0 2,0-2-1</inkml:trace>
  <inkml:trace contextRef="#ctx0" brushRef="#br0" timeOffset="482173.5787">20911 15004 56,'-4'15'47,"0"2"5,3 10 2,1 7-34,-2 4-5,-1 13-4,-1 6-11,1 7 0,-2 2 0,3 6 0,-1 3 0,3 1 0,2 0 0,3-1 0,2-5 0,1-6 0,2-4 0,0-10 0,0-12 0,0-9 0,-3-7 0,0-11 0,-1-4 0,0 0 0,-2-25-26,1-1-33,-1-2-3,2-5 4</inkml:trace>
  <inkml:trace contextRef="#ctx0" brushRef="#br0" timeOffset="482615.604">21601 15604 58,'3'-21'51,"-5"5"1,-6 1-1,-3 5-22,-1 7-15,-6 9-14,0 8 0,-2 10 0,1 9 0,-1 4 0,4 9 0,1 1 0,6 1 0,4-4 0,7-4 0,5-5 0,6-3 0,4-6 0,5-8 0,3-8 0,0-7 0,1-9 0,-3-7 0,-5-10 0,-3-9 0,-6-8 0,-7-4 0,-7 1 0,-6 1 0,-4 6 0,-6 3 0,1 8 0,-4 8-55,1 9-4,4 5 1,2 2 3</inkml:trace>
  <inkml:trace contextRef="#ctx0" brushRef="#br0" timeOffset="483076.6304">21773 15929 15,'17'13'43,"-3"1"8,-6-5-11,-1 0-7,-4-17-2,-3-7-5,2-3-10,-1-9-16,3-7 0,-2-9 0,2-3 0,0-1 0,0 5 0,2 3 0,-1 6 0,0 5 0,0 12 0,0 7 0,2 12 0,-1 8 0,3 7 0,1 7 0,1 4 0,4 5 0,1 0 0,3 1 0,0-3 0,-1-6 0,-2-4 0,-1-9 0,0-7 0,-4-5 0,-1-9 0,-3-6 0,-3-9 0,-1-5 0,-3-5 0,-1-1 0,-3-1 0,-1-4 0,-3 3 0,2 2 0,-1 3 0,5 4-31,5 5-28,3 2 0,8 4 2</inkml:trace>
  <inkml:trace contextRef="#ctx0" brushRef="#br0" timeOffset="483503.6548">22471 15393 44,'20'0'51,"-9"0"1,1 0-15,-22-4-2,-6 4-11,-7 1-12,-3 3-12,-4 2 0,-1 3 0,2 4 0,3 4 0,5 3 0,8 1 0,8-5 0,9 0 0,8-3 0,6-2 0,4-3 0,2-3 0,-1 1 0,-2 1 0,-4 4 0,-7 4 0,-8 1 0,-9 3 0,-6 3 0,-6 4 0,-5 1 0,-2-1 0,0 1 0,1 0 0,4 2 0,9 0 0,7-1 0,8-2 0,8-1 0,8-3 0,6-6 0,6-3 0,5-3 0,1-5 0,2 0 0,-2-4-28,-3-2-34,-4-5 3,-9-1 1</inkml:trace>
  <inkml:trace contextRef="#ctx0" brushRef="#br0" timeOffset="484296.7002">5148 17611 95,'17'-18'56,"-17"18"2,0 0-15,17 20-40,-2 1-3,1 9 0,1 4 0,4 9 0,-1 7 0,3 7 0,-2 4 0,-1 5 0,-3 1 0,-2-6 0,0 1 0,-4-4 0,-1-3 0,-2-11 0,-1-8 0,-2-8 0,1-1 0,-6-27 0,0 0-51,0 0-12,1-39 4,-2-7 9</inkml:trace>
  <inkml:trace contextRef="#ctx0" brushRef="#br0" timeOffset="484618.7186">5331 17722 45,'-10'-67'52,"2"8"5,5 2-8,5 12-22,4 1-6,7 7-17,3 7-4,9 5 0,9 5 0,6 8 0,4 12 0,7 9 0,2 9 0,2 11 0,1 4 0,-4 7 0,-6 3 0,-5 2 0,-10 1 0,-10-3 0,-11 0 0,-13-2 0,-9-1 0,-13-3 0,-9-4 0,-10-5 0,-3-9 0,-5-4 0,1-9 0,1-7 0,5-3 0,5-3 0,8-6-61,11 1-3,0-1 4</inkml:trace>
  <inkml:trace contextRef="#ctx0" brushRef="#br0" timeOffset="485190.7513">6328 17552 35,'0'0'44,"-16"-22"8,-1 6-13,-2 4-7,1 1 0,-2 2-11,1 3-21,-1 4 0,3 8 0,-1 4 0,2 11 0,3 1 0,3 8 0,4 3 0,4 3 0,5 0 0,4-1 0,6-4 0,4-8 0,2-3 0,3-8 0,2-11 0,2-7 0,-3-8 0,1-7 0,-7-7 0,-2-5 0,-3 0 0,-4-1 0,-3 4 0,-4 1 0,-1 2 0,0 0 0,0 27 0,0 0 0,0 0 0,0 0 0,0 0 0,5 31 0,0 3 0,1 0 0,0 0 0,1-2 0,0-4 0,2-3 0,-2-1 0,-7-24 0,19 11-4,-3-9-47,1-11-10,2-8 0,-3-8 3</inkml:trace>
  <inkml:trace contextRef="#ctx0" brushRef="#br0" timeOffset="485418.7644">6580 17461 18,'6'-29'48,"-6"29"6,0 0 2,0 0-23,19 15-14,-4 5 0,-3 1-11,1 6-8,-2 2 0,3 3 0,-2-2 0,1 0 0,0-1 0,0-5-28,-1-3-25,0-1 3,-12-20-6,21 9 3</inkml:trace>
  <inkml:trace contextRef="#ctx0" brushRef="#br0" timeOffset="485724.7819">6875 17588 30,'17'5'49,"-17"-5"0,14 30 5,-4-4-18,-3-1-12,2-3-11,-1 0-13,-8-22 0,11 22 0,-3-1 0,1 0 0,-9-21 0,0 0 0,0 0 0,0 0 0,-8-31 0,1 1 0,-1-8 0,2-1 0,2-7 0,2 0 0,5 1 0,4 1 0,1 4 0,5 4 0,3 6 0,3 6 0,2 4 0,1 6 0,-1 4 0,3 2-40,0 5-20,0 3 2,2 1 3</inkml:trace>
  <inkml:trace contextRef="#ctx0" brushRef="#br0" timeOffset="486168.8073">7984 17379 33,'-23'12'52,"-1"1"2,1 5-1,0 7-25,0 1-9,6 8-3,2-2-16,7 9 0,5-1 0,6-1 0,6-2 0,7-7 0,5-1 0,4-6 0,3-7 0,2-10 0,-3-11 0,-1-4 0,-4-11 0,-5-2 0,-9-9 0,-4-6 0,-8-1 0,-6-4 0,-6 5 0,-4-2 0,-1 7 0,-2 3 0,3 6-28,2 0-23,3 2-3,0 0-2,15 21 7</inkml:trace>
  <inkml:trace contextRef="#ctx0" brushRef="#br0" timeOffset="486514.8271">8375 17042 26,'13'-21'47,"-13"21"4,0 0 3,-23-6-25,-3 6-6,3 9-3,-5 3-15,4 8-5,2 3 0,2 5 0,7 2 0,5 4 0,3 1 0,8 7 0,5 1 0,6 4 0,2 1 0,4-1 0,2 3 0,2-2 0,-2 3 0,1-7 0,-3 0 0,-1-6 0,-4-5 0,-5-4 0,-2-4 0,-7-2 0,-1-1-49,0-22-13,0 0-1</inkml:trace>
  <inkml:trace contextRef="#ctx0" brushRef="#br0" timeOffset="486745.8403">8140 17554 68,'-18'-23'53,"18"23"-6,0 0 0,0 0-19,0 0-20,18-8-4,7 7-4,3 1 0,5 1 0,6 2 0,3-1-9,3 2-9,2-2-24,-1-2-12,2 2 2,-1-4-2</inkml:trace>
  <inkml:trace contextRef="#ctx0" brushRef="#br0" timeOffset="487311.8726">9345 17396 17,'0'0'47,"-25"-5"4,-2 1 2,0 3-20,-1 8-18,-3 2 0,2 4-1,0 4-4,2 2-10,3 1 0,4 5 0,7-3 0,6-1 0,7 0 0,0-1 0,0-20 0,27 23 0,1-5 0,1-5 0,2-3 0,0-1 0,-4-3 0,-4-1 0,-4-2 0,1 0 0,-20-3 0,0 0 0,0 0 0,0 0 0,-21 10 0,2 2 0,-5 0 0,2 4 0,0-2 0,3 4 0,-1-1 0,13 5 0,-1-2 0,8-20 0,11 30 0,6-6 0,3-1 0,7-2 0,4-4 0,0-5 0,3-4 0,-1-6 0,-1-2 0,-2-3 0,-2-4 0,-5-3 0,-3-3 0,0 0-25,-13-10-42,-2 0 5,-4-6 2</inkml:trace>
  <inkml:trace contextRef="#ctx0" brushRef="#br0" timeOffset="487551.8864">9541 17351 85,'24'6'57,"-8"-2"-5,0-1-2,1-4-39,1-2-11,3 4 0,3-2 0,2-2 0,1 1 0,0-2 0,-1 3 0,-2 0-7,-6 0-47,-1-1-2,0-1-2</inkml:trace>
  <inkml:trace contextRef="#ctx0" brushRef="#br0" timeOffset="493256.2126">10752 17718 42,'-18'-4'49,"1"-1"2,17 5-25,-22-4-3,1 3-2,3 5-6,0 1-5,-1 0 0,19-5-4,-18 28-4,5 2-2,5-1 0,7 1 0,6-1 0,4 1 0,9-3 0,4-4 0,4-6 0,1-9 0,3-11 0,-1-6 0,-2-8 0,-5-6 0,-5-7 0,-7-3 0,-7-2 0,-8 2 0,-5 2 0,-6 4 0,-3 4 0,-3 4 0,-2 4 0,2 10-49,3 3-13,2 0-1,17 2 6</inkml:trace>
  <inkml:trace contextRef="#ctx0" brushRef="#br0" timeOffset="493671.2364">10995 17972 45,'19'26'56,"0"0"0,-19-26-8,0 0-22,0 0-2,0 0-24,8-27 0,-5-4 0,-2-4 0,-1-3 0,-1-4 0,1 1 0,0 1 0,0 6 0,0 12 0,1-1 0,-1 23 0,0 0 0,22 29 0,-1 6 0,2 9 0,4 3 0,3-2 0,3 2 0,1-7 0,0-8 0,-3-9 0,-3-11 0,-3-12 0,-5-10 0,-1-1 0,-14-21 0,-5-3 0,-3-6 0,-6-5 0,-3 0 0,-3-1 0,1 2 0,-1 5-39,1 3-20,2 7 5,4 3-4</inkml:trace>
  <inkml:trace contextRef="#ctx0" brushRef="#br0" timeOffset="494520.2849">12012 17671 24,'-23'-15'50,"0"8"-4,0 8 0,-3 8-19,-2 6-7,3 8-3,-1 6-2,4 7-5,3 6-10,5 2 0,3 1 0,8-1 0,6-7 0,6-4 0,4-8 0,4-10 0,4-9 0,2-9 0,1-10 0,-1-7 0,-1-7 0,-1-8 0,-5-3 0,-3 1 0,-3 4 0,-2 4 0,-4 8 0,0 0 0,-4 21 0,0 0 0,4 22 0,1 3 0,-1 4 0,2 5 0,-1 2 0,1 2 0,1 2 0,1-2 0,-1-5 0,2-2 0,0-4 0,-3-1 0,-6-26 0,0 0 0,24-10 0,-7-9 0,-3-9 0,-2-8 0,-1-6 0,-1-6 0,0 2 0,-3 4 0,0 3 0,-2 5 0,0 8 0,-2-1 0,-3 27 0,0 0 0,18 1 0,-2 0 0,-16-1 0,22 32 0,-3-5 0,0-2 0,-2-2 0,-1-1 0,-16-22 0,24 13 0,-6-9 0,1 0 0,-19-4 0,13-33 0,-5 3 0,-6-2 0,-2-2 0,-3 1 0,-3 0 0,-3 2 0,1 5 0,-2 4 0,1 2-45,-1-1-23,10 21 4,0 0 6</inkml:trace>
  <inkml:trace contextRef="#ctx0" brushRef="#br0" timeOffset="494941.309">12573 17632 13,'6'-21'44,"-6"21"-1,0 0 3,0 0-16,0 0-8,0 0 1,0 0-8,-10 22-2,7 6-7,1 6-6,6 9 0,0 4 0,4 1 0,3 0 0,4-5 0,3-7 0,1-6 0,3-10 0,0-12 0,-1-11 0,-2-11 0,-3-9 0,-5-5 0,-4-9 0,-5-4 0,-6 1 0,-4-1 0,-5-1 0,-3 6 0,-2 6 0,-2 3 0,3 10-23,1 0-36,16 17-6,0 0 9</inkml:trace>
  <inkml:trace contextRef="#ctx0" brushRef="#br0" timeOffset="495280.3284">12936 17207 66,'-11'-21'47,"11"21"4,0 0 0,0 0-36,-12 28-3,9 6 1,3 6-13,5 11 0,3 1 0,3 6 0,3 7 0,2 3 0,1-3 0,2-3 0,-1-2 0,0-3 0,-1-2 0,-3-5 0,-1-7 0,-5-7-23,-3-12-38,-2 0 2,-3-24 5</inkml:trace>
  <inkml:trace contextRef="#ctx0" brushRef="#br0" timeOffset="495512.3417">12867 17654 93,'0'0'46,"0"0"3,0 0-13,0 0-39,19-2 4,1 0-2,3-3-3,5 1-9,0-3-11,3-2-4,-3-4-14,0-6-4,-3-2-2</inkml:trace>
  <inkml:trace contextRef="#ctx0" brushRef="#br0" timeOffset="495844.3607">13145 17171 34,'0'0'48,"5"31"5,0 7-1,1 6-29,4 10 0,0 3-1,4 5-22,-1 2 0,4 5 0,-3-5 0,2-4 0,1-6 0,-5-5 0,0-12 0,-1-6 0,-1-1 0,-10-30 0,0 0 0,13-25 0,-4-9 0,-1-6 0,-1-4 0,1 1 0,0 0 0,-1 5 0,1 6 0,1 9 0,-1-1 0,-8 24 0,19 8 0,-2-1 0,-17-7 0,24 26 0,-2-4 0,0 2 0,0-3 0,0-4 0,3 1-23,2 1-39,2-5 9,-2-3-7</inkml:trace>
  <inkml:trace contextRef="#ctx0" brushRef="#br0" timeOffset="496273.3852">13987 17400 76,'-20'-3'52,"-1"9"5,-3 3-4,-4 3-43,1 6-5,-1 4-3,3 2-2,2 3 0,6 3 0,4-4 0,8 2 0,8-3 0,6-2 0,0-1 0,16-14 0,0 0 0,0-7 0,-1-1 0,-3-3 0,-1 0 0,-20 3 0,0 0 0,0 0 0,0 0 0,0 0 0,-18 17 0,0 3 0,-1 2 0,1 3 0,3 3 0,3-1 0,7-1 0,5-1 0,8-4 0,-1-1 0,18-9-4,1-5-33,4-7-9,3-8-2,2-9-6</inkml:trace>
  <inkml:trace contextRef="#ctx0" brushRef="#br0" timeOffset="496596.4037">14178 17685 48,'0'0'53,"0"0"-3,13 31-9,-2-2-6,-2 5-11,-3 0-20,3 0-4,-2-5 0,2-1 0,-2-6 0,1 0 0,-8-22 0,0 0 0,0 0 0,0 0 0,0 0 0,0 0 0,2-35 0,-3-4 0,-1-3 0,-1 0 0,1-4 0,2 5 0,2 3 0,3 2 0,3 7 0,5 4 0,2 3 0,5 2 0,1 9 0,3 0 0,3 2-11,4 3-53,-1 2 4,1 5 0</inkml:trace>
  <inkml:trace contextRef="#ctx0" brushRef="#br0" timeOffset="497356.4472">15325 17712 66,'-8'32'51,"1"7"-2,-1 6 6,-4 3-47,2 3-1,0-1-2,2 1 1,0-3-4,3-11 2,0-12-2,-1 0-2,6-25 0,0 0 0,0-29 0,2-6 0,2-10 0,1-7 0,1-6 0,2 1 0,0 0 0,2-1 0,0 10 0,0 11 0,0 10 0,0 0 0,-10 27 0,23 17 0,-4 7 0,0 9 0,0 7 0,1 4 0,-2 5 0,0 2 0,-4-2 0,1-4 0,-2-4 0,-3-8 0,-1-11 0,1-1 0,-10-21 0,13-23 0,2-11 0,-4-12 0,2-11 0,0-9 0,0-2 0,0-2 0,1 6 0,-1 5 0,0 10 0,2 11 0,1 15 0,0 15 0,2 12 0,1 11 0,1 13 0,2 5 0,0 10 0,0 3 0,-1 5 0,-1-1 0,0-4 0,0-2 0,-2-7 0,-1-3 0,2-8 0,-5-6-12,1 0-45,4-28-2,-1-6 1</inkml:trace>
  <inkml:trace contextRef="#ctx0" brushRef="#br0" timeOffset="497708.4673">16271 17479 63,'0'0'46,"0"0"5,-17 12 5,2 12-40,-2 6-3,3 7-3,-2 11-10,2 6 0,2 6 0,7 3 0,3-2 0,8-4 0,5-7 0,7-6 0,5-15 0,4-13 0,2-16 0,-1-13 0,-2-13 0,-5-11 0,-6-9 0,-7-5 0,-7-5 0,-8 0 0,-6 2 0,-7 4 0,-5 6 0,-3 5 0,-1 10 0,1 5 0,3 7-40,4 3-20,4 4 3,0-1 0</inkml:trace>
  <inkml:trace contextRef="#ctx0" brushRef="#br0" timeOffset="498017.485">16425 17146 60,'0'0'46,"0"0"5,0 0 7,0 0-38,0 24-5,1 10-10,0 5-5,2 8 0,2 6 0,5 0 0,1 4 0,4-1 0,3 0 0,2-5 0,3-4 0,0-6 0,1-5 0,1-4 0,1-7 0,-4-6 0,2-5 0,-4-9-63,-1-7 9,-2-6-7,0 0-1</inkml:trace>
  <inkml:trace contextRef="#ctx0" brushRef="#br0" timeOffset="498521.5138">16998 17253 31,'0'0'44,"17"1"8,-1-1 3,-16 0-34,-17 19-5,-3 2-1,0 3-5,-5 3 1,1 1-11,0-2 0,2 0 0,4 0 0,6 0 0,-2 0 0,14-26 0,0 0 0,25 13 0,0-6 0,-1-6 0,2-6-6,-3-2 5,-2 0 1,-4 3 0,0 0 7,-17 4-7,0 0 0,0 0 0,0 0 0,-24 13 0,-2 1 0,1-1 0,0 3 0,1 7 0,1 2 0,3 0 0,5 4 0,7 0 0,5 1 0,8 1 0,6 3 0,7-6 0,6-4 0,6-1 0,4-4 0,3-5 0,3-6 0,0-4 0,3-7-28,1-4-33,-1-10-4,-1-2 3</inkml:trace>
  <inkml:trace contextRef="#ctx0" brushRef="#br0" timeOffset="498844.5323">17502 17521 56,'-2'-20'50,"2"20"8,-17 7-1,0-1-39,17-6-2,-20 24-16,-1 0 0,5 0 0,-2 2 0,6 7 0,0 1 0,4 0 0,4 0 0,5 1 0,6-2 0,5-1 0,7-1 0,3-8 0,7-3 0,4-3 0,2-6 0,5-6 0,2-6 0,1-6 0,4-6 0,-2-5-41,-2-6-20,-2-5-3,-5-5-1</inkml:trace>
  <inkml:trace contextRef="#ctx0" brushRef="#br0" timeOffset="499145.5495">17995 17582 53,'0'0'55,"0"0"-2,0 0 4,2 21-30,-1-1-17,-4 8-10,0 1 0,5 3 0,2 0 0,4 4 0,4-4 0,5-4 0,4-2 0,2-9 0,2-5 0,2-6 0,0-7 0,0-6 0,-3-10 0,-4-7 0,-3-9 0,-6-5 0,-4-2 0,-6-2 0,-4 2 0,-4-6 0,-1 6 0,0 2-51,0 4-8,2-1 1,2 0-1</inkml:trace>
  <inkml:trace contextRef="#ctx0" brushRef="#br0" timeOffset="499393.5637">18379 17138 37,'0'0'52,"17"23"2,-4 4 6,-3 6-32,-5 2-4,2 8-24,-2 2 0,1 3 0,1 1 0,1 2 0,2-4 0,1 0 0,4-6 0,-2-7 0,4-4 0,1-7-3,1-10-55,3-8 0,1-7 3,1-10-5</inkml:trace>
  <inkml:trace contextRef="#ctx0" brushRef="#br0" timeOffset="499815.5878">18902 17176 75,'0'0'52,"-20"18"4,1 3 3,-2 1-46,-3 2-13,2 5 0,1 3 0,6 3 0,3-3 0,7 1 0,7-4 0,6-3 0,-1 0 0,15-14 0,1-4 0,-2-4 0,-2-1 0,-1-1 0,-18-2 0,0 0 0,0 0 0,0 0 0,-21 18 0,0-1 0,-4 5 0,-1 1 0,1 3 0,5 1 0,7 5 0,8 1 0,9 1 0,8 1 0,9-3 0,7 0 0,6 0 0,4-5 0,1-5 0,0-3 0,-4-3 0,-6-4 0,-4-8-15,-8-4-45,0-1-3,-17 1 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2:13:44.92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 2051 57,'0'0'46,"0"0"2,0 0-2,0 0-28,0 0-2,0 0-4,0 0-2,0 0-8,18 23-2,-2 8 0,-2 3 0,1 2 0,-2 9 0,0 4 0,0 1 0,-1 0 0,-1 0 0,-1-4 0,-1-6 0,-1-3 0,0-4 0,-1-7 0,0-2 0,-1-1 0,-6-23-43,0 0-12,0 0-1,0 0 1</inkml:trace>
  <inkml:trace contextRef="#ctx0" brushRef="#br0" timeOffset="737.0422">2344 1988 30,'-2'-37'47,"2"4"0,0 2 2,2 2-28,5 3-3,2 0-3,5 3-3,2 2-5,6 0-1,2 2-3,6 6-3,0 4 0,2 5 0,3 3 0,-1 3 0,0 3 0,1 3 0,-5 5 0,-1-1 0,-4 6 0,-2 0 0,-6 3 0,-3 3 0,-7 3 0,-4 4 0,-10 0 0,-4 5 0,-5 1 0,-7 1 0,-3-2 0,-4-3 0,-2-2 0,0-4 0,2-5 0,4-3 0,4-4 0,4-4 0,-1-2 0,19-9 0,0 0 0,0 0 0,14-22 0,4 0 0,6 0 0,4 4 0,5 6 0,2 5 0,4 6 0,2 7 0,-1 5 0,0 8 0,-2 2 0,-2 4 0,-5 1 0,-2 0 0,-7 4 0,-4 2 0,-5 2 0,-7 0 0,-5 2 0,-6 1 0,-6 1 0,-6 1 0,-6-4 0,-6-2 0,-6-2 0,-4-2 0,-4-4 0,0-4 0,-2-5 0,1-5 0,4-8 0,3-4 0,5-5 0,6-4 0,4-3 0,0-1 0,22 14 0,-8-24 0,-2 0-18,10 24-40,0 0 1,25-17 0</inkml:trace>
  <inkml:trace contextRef="#ctx0" brushRef="#br0" timeOffset="1076.0616">3196 2427 55,'0'0'45,"0"0"2,0 0 3,19 29-29,-8 4-14,0 0 2,-1 8-1,-1 2 2,2 4-7,-1-1-3,1 0 0,-2-2 0,1-5 0,-2-4 0,-1-6 0,-1-5-4,-5-9-17,0-6-10,-1 0-14,-6-25-6,-1-8-1,-4-12 4</inkml:trace>
  <inkml:trace contextRef="#ctx0" brushRef="#br0" timeOffset="1331.0762">3220 2477 58,'-4'-48'48,"2"6"3,6 6-11,7 10-14,3 5-7,6 8-6,5 4-13,2 7 0,2 5 0,2 6 0,-3 6 0,0 6 0,-7 3 0,-3 2 0,-5 2 0,-7 2 0,-6 0 0,-6-1 0,-4-3 0,-6-4 0,-3 0 0,-3-5 0,0-4 0,0-6-49,1-10-8,4-5 2,-2-1-1</inkml:trace>
  <inkml:trace contextRef="#ctx0" brushRef="#br0" timeOffset="1542.0882">3646 2030 89,'0'0'52,"0"0"-2,0 0 1,0 0-41,0 0-7,0 0-10,0 0-26,0 0-19,17 26 2,0-1-1</inkml:trace>
  <inkml:trace contextRef="#ctx0" brushRef="#br0" timeOffset="1714.0981">3673 2233 70,'0'0'45,"0"0"-6,0 0-12,0 0-63,0 0-6,0 0-2,0 0-3</inkml:trace>
  <inkml:trace contextRef="#ctx0" brushRef="#br0" timeOffset="2279.1304">2520 3052 47,'0'0'47,"0"0"4,0 0-2,0 0-20,14 1-15,1-4 0,6 2-10,4-4-4,9 1 0,5 0 0,10 0 0,5-4 0,7 0 0,4 2 0,3-1 0,0 2 0,2 2 0,-4 0 0,-4 0 0,-2 1 0,-7 1 0,-6 0 0,-7 0 0,-9 0 0,-5 0 0,-7 0 0,-6 0 0,-5 1 0,-1-1 0,-7 1 0,0 0 0,0 0 0,0 0-13,0 0-47,0 0 0,-7-3 1</inkml:trace>
  <inkml:trace contextRef="#ctx0" brushRef="#br0" timeOffset="2994.1713">1980 4641 63,'0'0'45,"0"0"2,0 0 3,0 0-32,0 0-8,4 21 3,-1 5-4,4 9-9,-1 6 0,2 5 0,-1 3 0,0 3 0,1 0 0,-1 1 0,1-3 0,-2-3 0,1-4 0,0-6 0,-2-6 0,0-7 0,-1-1 0,-4-23-11,0 0-45,0 0 0,0 0-1,-4-27 5</inkml:trace>
  <inkml:trace contextRef="#ctx0" brushRef="#br0" timeOffset="3648.2087">1958 4631 85,'-1'-34'47,"2"2"5,3 3-4,5 3-32,3 3-9,6 3-7,6-1 0,6 4 0,4 4 0,3 4 0,4 5 0,2 6 0,0 5 0,-2 5 0,-2 5 0,-4 5 0,-4 3 0,-6 4 0,-6 3 0,-8 3 0,-5 2 0,-10 2 0,-5-1 0,-8 0 0,-7 1 0,-3-3 0,-5-3 0,-2-3 0,2-7 0,2-5 0,2-4 0,5-3 0,5-5 0,0-1 0,18-5 0,0 0 0,0 0 0,0 0 0,27-23 0,2 7 0,3 6 0,3 4 0,4 3 0,1 4 0,1 5 0,0 4 0,0 6 0,-2 4 0,-3 1 0,-4 4 0,-4 4 0,-5 1 0,-4 1 0,-6 1 0,-5 1 0,-6-1 0,-6 1 0,-7 1 0,-6-1 0,-7-2 0,-7-2 0,-4-3 0,-6-4 0,-3-5 0,-3-7 0,1-4 0,1-6 0,4-4 0,4-2 0,8-5 0,7 0 0,5-2-8,-1-1-51,18 14-1,9-22 1</inkml:trace>
  <inkml:trace contextRef="#ctx0" brushRef="#br0" timeOffset="4211.2409">2834 5166 76,'8'13'49,"2"5"0,-1 3-10,-3 2-20,4 6-3,1 0-9,1 5-7,-3 1 0,0 2 0,-1 0 0,-1 1 0,-2-3 0,-2-5 0,0-4 0,-2-6 0,1-5 0,-1-1 0,-1-14 0,-4-18 0,2-6 0,-3-11 0,0-9 0,-3-10-6,2-4 2,-1-3 3,2-2 4,2 3 1,3 5 0,3 10-4,4 8 0,4 12 0,3 6 0,5 9 0,2 8 0,2 7 0,1 5 0,-1 5 0,1 4 0,-3 4 0,-2 2 0,-5 3 0,-6-1 0,-3 0 0,-8 0 0,-5 0 0,-6-3 0,-3-4 0,-4-4 0,-4-6 0,-1-5-3,1-6-58,-1-5-1,2-5-1</inkml:trace>
  <inkml:trace contextRef="#ctx0" brushRef="#br0" timeOffset="5054.2891">4058 4469 21,'0'0'43,"0"0"3,8 13 1,-5 4-19,1 1-10,-1 9-3,-1 4 0,3 6-2,-2 2-4,0 3-9,-2-1 0,-1 1 0,-2-1 0,-2-2 0,-5-3 0,-2-4 0,-4-3 0,-2-3 0,-7-4 0,1-4 0,-6-6 0,0-6 0,-1-8 0,1-5 0,0-6 0,3-5 0,3-3 0,3-1 0,5-1 0,5 0 0,5 2 0,5 1 0,6 2 0,5 3 0,7 2 0,3 4 0,5 2 0,3 5 0,5 3 0,1 5 0,0 4 0,1 4 0,-5 2 0,2 3 0,-6 5 0,-2 1 0,-2 2 0,-3 0 0,-3 2 0,-2-1 0,-3 0 0,0-1 0,-3-3 0,-2-2 0,-2-3 0,-3-1 0,0-3 0,-1-3 0,-1-4 0,1-1 0,-1-7 0,0 0 0,0 0-30,0 0-32,0-11 2,3 0-1</inkml:trace>
  <inkml:trace contextRef="#ctx0" brushRef="#br0" timeOffset="5693.3257">5187 4417 20,'-10'-21'44,"4"7"4,-3 0 0,-1 5-19,1 5-7,-3 2-3,-3 8-6,-3 3-3,-4 6-8,-1 3-2,-1 4 0,1 1 0,2 1 0,4 1 0,5 0 0,8-1 0,8-4 0,8-2 0,7 0 0,6-1 0,7 1 0,2 0 0,4 0 0,2 3 0,0 3 0,-3 2 0,-1 3 0,-3-2 0,-4 1 0,-5 0 0,-5 1 0,-6-1 0,-4 1 0,-7-2 0,-5 3 0,-7-2 0,-6 2 0,-6-2 0,-4-2 0,-5-2 0,-4-3 0,-2-3 0,1-5 0,0-5 0,2-5 0,5-2 0,4-7 0,9-4 0,7-4-28,9-8-36,7-5 1,7-4 1</inkml:trace>
  <inkml:trace contextRef="#ctx0" brushRef="#br0" timeOffset="6002.3433">5449 4424 100,'7'-13'50,"0"7"2,-1 0 1,-5 15-53,4 8 0,0 6 0,4 7 0,1 8 0,3 10 0,1 4 0,2 5 0,0 2 0,0 2 0,1-2 0,-2-2 0,-1-4 0,-1-5 0,-2-7 0,-2-7 0,-1-4 0,-4-11 0,-2-10-59,0 0 1,-8-22 0,-3-6 5</inkml:trace>
  <inkml:trace contextRef="#ctx0" brushRef="#br0" timeOffset="6197.3545">5442 4864 86,'-16'-9'53,"8"5"1,-2 0 1,10 4-48,15 2-7,3 0 0,7 1 0,4 0 0,6 1 0,2-1 0,0 0 0,-1 2 0,-3-2 0,-2-2-43,-4 1-14,-1-1 2,-5 2-4</inkml:trace>
  <inkml:trace contextRef="#ctx0" brushRef="#br0" timeOffset="6498.3717">5865 4983 62,'5'20'50,"0"0"-1,1-1-10,-1-3-14,2-1-11,-2-3-2,0-2-8,2 0-4,-7-10 0,0 0 0,0 0 0,-1-16 0,-3-3 0,-3-5 0,-2-5 0,-1-5 0,0 0 0,1-1 0,1 2 0,3 3 0,5 3 0,2 5 0,4 3 0,3 6 0,2 1 0,4 6 0,0 0 0,4 2-32,3 4-26,1 1 1,4 2-1</inkml:trace>
  <inkml:trace contextRef="#ctx0" brushRef="#br0" timeOffset="6942.3971">6314 4663 111,'-13'-1'56,"-4"0"1,-3 3-26,0 5-31,-4 1 0,2 4 0,-1 1 0,2 3 0,3 4 0,4 1 0,4 0 0,7-1 0,5-1 0,6-2 0,5-3 0,6-3 0,3-4 0,-1-3 0,2-1 0,-3-2 0,-2-2 0,-2-1 0,-6 0 0,-3 1 0,0 0 0,-7 1 0,-9 4 0,0 2 0,-2 1 0,-1 3 0,-2 3 0,1 3 0,0 2 0,3 1 0,2 2 0,4 1 0,4-2 0,3-2 0,5-2 0,2-5 0,6 0 0,1-4-55,2-5-3,2-4-1,-1-3 2</inkml:trace>
  <inkml:trace contextRef="#ctx0" brushRef="#br0" timeOffset="7310.4182">6403 5016 51,'2'-8'56,"-2"-2"0,0-2 3,0-1-26,-2-6-33,4 2 0,0-3 0,3 2 0,-1-1 0,4 3 0,1 3 0,2 5 0,1 6 0,3 7 0,-1 5 0,1 6 0,0 4 0,1 4 0,1 3 0,0-1 0,2-3 0,-4-3 0,0-3 0,1-7 0,-2-6 0,-3-8 0,-3-8 0,-3-5 0,-2-6 0,-3-2 0,0-4 0,-1-1 0,1 2 0,0 1 0,5 4 0,1 1 0,6 3-55,7 3-6,6 0 1,5 4 2</inkml:trace>
  <inkml:trace contextRef="#ctx0" brushRef="#br0" timeOffset="7701.4405">7049 4676 102,'-14'11'58,"-5"1"1,-4 3-23,-1 4-36,-2 1 0,0 3 0,5-2 0,2 0 0,8-1 0,5-2 0,9-3 0,6-3 0,5-4 0,7-2 0,2-1 0,3-2 0,1-2 0,0 2 0,-2 2 0,-3 4 0,-2 5 0,-3 5 0,-3 5 0,-4 7 0,-3 2 0,-4 4 0,-3 4 0,-7 2 0,-2-2 0,-6 0 0,-6-3 0,-3-3 0,-3-4 0,-1-5 0,-3-9 0,2-12 0,4-8 0,2-15 0,7-13 0,8-12-57,5-14-8,4-16 1</inkml:trace>
  <inkml:trace contextRef="#ctx0" brushRef="#br0" timeOffset="7942.4543">7164 4373 109,'21'-5'57,"-2"9"-1,-3 9-23,-1 10-33,-4 6 0,1 9 0,-1 6 0,-1 7 0,-2 4 0,-3 2 0,2 0 0,-3 0 0,-1-2 0,-2-5 0,1-4 0,-2-9 0,0-7-7,0-8-53,-4-7-1,1-1 1</inkml:trace>
  <inkml:trace contextRef="#ctx0" brushRef="#br0" timeOffset="8145.4659">7097 4754 115,'-6'-6'55,"6"6"-1,11-12-23,4 0-31,4 0 0,6 0 0,3-3 0,3 1-14,5 1-39,-5-5-2,0-1 0,-5-5 0</inkml:trace>
  <inkml:trace contextRef="#ctx0" brushRef="#br0" timeOffset="8483.4853">7450 4425 63,'4'16'55,"-2"5"-1,3 7 2,-2 8-29,0 7-27,2 5 0,-2 0 0,1 1 0,0-2 0,0-2 0,1-8 0,-2-6 0,0-8 0,1-9 0,-1 0 0,-3-14 0,9-16 0,0-5 0,1-3 0,1-3 0,2 0 0,0 3 0,2 2 0,-1 6 0,-1 9 0,1 8 0,1 7 0,-2 9 0,-1 4 0,-1 3 0,-1 5 0,1-2 0,1-1-34,2 0-23,2-5 2,3-4-3</inkml:trace>
  <inkml:trace contextRef="#ctx0" brushRef="#br0" timeOffset="8822.5046">8763 4468 78,'-12'21'55,"3"4"2,5 7-2,6 6-45,2 2-10,5 4 0,0 1 0,4 1 0,-1 0 0,1-4 0,-2-4 0,0-6 0,-3-5 0,-6-9-3,-4-8-53,0 0-3,-9-21 1</inkml:trace>
  <inkml:trace contextRef="#ctx0" brushRef="#br0" timeOffset="9047.5175">8473 4464 127,'-9'-7'57,"-2"0"-2,20 6-39,9 0-16,8 0 0,9 0 0,10 1 0,8 0 0,5-2 0,0 0 0,1 3 0,-3-1 0,-7 4 0,-7 1-40,-8 0-21,-13 3 2,-10 1 0</inkml:trace>
  <inkml:trace contextRef="#ctx0" brushRef="#br0" timeOffset="9280.5308">8433 4938 115,'-26'28'57,"11"-4"2,13-5-35,12-4-24,10-6 0,10 0 0,8-2 0,8-2 0,6-3 0,4-2 0,-2 0 0,-3-3 0,-2-1-25,-3-1-35,-4-5 0,-4-3-1</inkml:trace>
  <inkml:trace contextRef="#ctx0" brushRef="#br0" timeOffset="9874.5648">9241 4714 103,'2'19'53,"1"3"3,-4 3-13,-1 2-43,0-1 0,1 1 0,0-1 0,0-4 0,1-5 0,0-4 0,0-5 0,1 0 0,3-16 0,-2-6 0,2-9 0,2-8 0,2-6 0,2-6 0,3-4 0,2 1 0,3 3 0,3 6 0,1 9 0,2 11 0,-1 8 0,-1 10 0,1 11 0,-1 8 0,-4 7 0,-1 5 0,-3 4 0,-3 1 0,-1 1 0,-3-2 0,-2-6 0,-1-4 0,0-6 0,-2-7 0,0-1 0,2-20 0,1-9 0,1-9 0,3-7 0,2-6 0,3-5 0,2-1 0,1 3 0,0 6 0,3 8 0,1 12 0,-1 9 0,0 12 0,-2 10 0,1 9 0,-4 8 0,1 6 0,-4 2 0,0 1 0,0 1 0,-3-4 0,3-2 0,2-7-31,0-9-29,2-8 0,1-9 0</inkml:trace>
  <inkml:trace contextRef="#ctx0" brushRef="#br0" timeOffset="10272.5876">10187 4656 106,'4'19'55,"-3"6"4,-2 5-24,2 5-35,-3 0 0,1 2 0,1 0 0,-2-2 0,2-6 0,0-4 0,0-5 0,0-6 0,0-2 0,0-12 0,-1-15 0,-1-7 0,0-6 0,-1-9 0,0-5 0,0-5 0,2-3 0,1-1 0,1 2 0,4 4 0,1 3 0,3 7 0,3 4 0,3 7 0,3 6 0,1 4 0,3 2 0,0 4 0,1 4 0,-1 2 0,-1 3 0,-4 0 0,0 2-3,-3 1-56,-4 1-1,-1 0 2</inkml:trace>
  <inkml:trace contextRef="#ctx0" brushRef="#br0" timeOffset="10469.5989">10175 4647 94,'-13'14'54,"4"-3"2,7-2-5,9-1-51,5-4 0,7 1 0,6-1 0,5-2 0,6-1-55,5 0-2,5-2 1,3 0-1</inkml:trace>
  <inkml:trace contextRef="#ctx0" brushRef="#br0" timeOffset="11055.6324">11338 4463 87,'-16'-6'52,"1"6"2,4 10 0,3 8-46,4 6-8,3 10 0,4 7 0,2 6 0,2 2 0,2 1 0,3-2 0,0-4 0,1-3 0,-3-7 0,0-8 0,-1-7 0,-4-8 0,1 0 0,-2-18 0,-1-4 0,2-6 0,3-4 0,2-1 0,2 0 0,3 2 0,3 5 0,2 4 0,2 8 0,-1 8 0,-1 7 0,-2 5 0,-1 7 0,-3 4 0,-5 2 0,-5 2 0,-5 2 0,-8-3 0,-6-3 0,-6-2 0,-7-5 0,-3-6 0,-3-5 0,1-6 0,1-9 0,7-3 0,2-11 0,12-6-10,8-5-54,9-4 1,7-3 0</inkml:trace>
  <inkml:trace contextRef="#ctx0" brushRef="#br0" timeOffset="11461.6556">11886 4647 72,'6'3'58,"1"-1"1,-23 9 0,-2 3-52,-6-1-7,0 5 0,-2 1 0,2 1 0,3-1 0,5-1 0,7-1 0,5-4 0,12-2 0,4-5 0,9-1 0,2-4 0,3-1 0,-1-2 0,-1-1 0,-4 1 0,-5 2 0,-5 4 0,-9 4 0,-4 4 0,-5 2 0,-1 6 0,-4 3 0,1 4 0,2 0 0,4 1 0,6-3 0,6-3 0,8-3 0,4-6 0,9-6 0,1-10 0,5-8-48,2-9-11,-1-9 2,0-11-1</inkml:trace>
  <inkml:trace contextRef="#ctx0" brushRef="#br0" timeOffset="11702.6694">12240 4294 109,'-3'-19'54,"0"0"4,-2 32-24,-1 6-34,3 11 0,1 7 0,3 10 0,2 8 0,2 6 0,3 5 0,1 0 0,1-1 0,1-2 0,-1-4 0,-2-8 0,1-6 0,-4-11 0,-2-9-59,-2-6 0,-1-2 0,-9-27 2</inkml:trace>
  <inkml:trace contextRef="#ctx0" brushRef="#br0" timeOffset="11882.6797">12120 4783 106,'-22'-21'57,"4"4"1,4 5-24,1-1-34,13 13 0,13 2 0,3 2 0,8 1 0,4 0 0,6 1 0,3 4 0,2-2 0,1-1-17,-1-2-41,-2-3-1,-4-1 1</inkml:trace>
  <inkml:trace contextRef="#ctx0" brushRef="#br0" timeOffset="12325.705">12458 4769 81,'-10'10'56,"0"4"1,2 2 1,2 4-55,0 0-3,4 1 0,4-1 0,3 2 0,5-3 0,4-4 0,5-4 0,2-4 0,4-5 0,0-5 0,3-5 0,0-8 0,-4-2 0,-3-3 0,0 0 0,-5 0 0,-4 3 0,-3 4 0,-4 5 0,0 0 0,-5 9 0,-1 15 0,1 1 0,2 5 0,2 0 0,4 3 0,5-1 0,3-2 0,5-2 0,3-3 0,2-7 0,-1-6 0,-1-5 0,-3-7 0,-3-6 0,-6-6 0,-4-5 0,-3-4 0,-4 1 0,-5-2 0,0 1 0,-2 1-52,2 1-7,2 6 3,2 2-1</inkml:trace>
  <inkml:trace contextRef="#ctx0" brushRef="#br0" timeOffset="12739.7287">13347 4618 107,'-18'-2'59,"-4"3"1,-7 0-31,-2 2-29,-1 5 0,1 2 0,3 3 0,6 2 0,6 3 0,10 3 0,7-1 0,10 1 0,6-4 0,9 0 0,2-6-23,3 0 1,-2-5 8,-2-3 6,-6-1 7,-5-1 7,-8 3 10,0-1 5,-19 3 0,-6 0-17,-1 4-4,-4 2 0,1 3 0,-2 1 0,5 3 0,3 2 0,6 1 0,8 0 0,6-1 0,8 0 0,6-7 0,8-1-7,5-6-53,3-9 0,3-6 0</inkml:trace>
  <inkml:trace contextRef="#ctx0" brushRef="#br0" timeOffset="13121.7505">13694 4647 88,'-16'-9'58,"-5"5"2,-5 5-11,-2 0-49,0 8 0,1 4 0,3 5 0,3 1 0,10 2 0,7 1 0,8 0 0,8 0 0,8-5 0,6-1 0,0-4 0,2-2 0,-1-2 0,-6-1 0,-6-1 0,-9 1 0,-6 2 0,-10 1 0,-5 2 0,-2 1 0,-5 3 0,0 3 0,2 2 0,3-1 0,6 1 0,5-1 0,7 0 0,6-2 0,6-4 0,7-2 0,2-4-14,3-3-47,3-3 0,1-3 0</inkml:trace>
  <inkml:trace contextRef="#ctx0" brushRef="#br0" timeOffset="13453.7695">13799 5094 115,'0'0'59,"4"-11"1,-1-1-39,-2-8-21,3-2 0,0-6 0,3-1 0,1 0 0,1 2 0,2 2 0,2 6 0,0 7 0,0 9 0,1 9 0,1 9 0,-1 6 0,1 5 0,1 4 0,1 1 0,0 1 0,1-4 0,-1-4 0,-1-8 0,0-7 0,-2-8 0,-3-8 0,-3-9 0,-4-8 0,-3-8 0,0-3 0,-4-3 0,1-2-58,1-1-4,2 0-1</inkml:trace>
  <inkml:trace contextRef="#ctx0" brushRef="#br0" timeOffset="13798.7893">15201 4270 65,'-15'-13'52,"-1"7"3,2 11 2,4 11-31,2 8-26,5 14 0,2 10 0,4 11 0,2 6 0,5 6 0,0 2 0,4 1 0,0-1 0,0-7 0,2-6 0,-3-6-20,0-10-38,-4-11 0,-4-14-2</inkml:trace>
  <inkml:trace contextRef="#ctx0" brushRef="#br0" timeOffset="14003.801">15110 4821 130,'-16'-24'58,"3"7"-2,6 6-45,7 1-11,7 4 0,8 0 0,7 2 0,6 2 0,3-3 0,5-1 0,0-5 0,-2-1-23,-3-4-30,-5-7-5,-7-4 2,-4-4 15,-6-3 21</inkml:trace>
  <inkml:trace contextRef="#ctx0" brushRef="#br0" timeOffset="14332.8198">15394 4512 3,'0'-26'24,"-2"5"21,1 11 8,0-1 1,-2 28-12,5 10-15,-1 6-20,3 13-7,1 4 0,3 7 0,0 3 0,1 2 0,2-5 0,-1-6 0,-1-7 0,0-8 0,-3-7 0,0-11 0,-1-1 0,-2-29 0,0-5 0,2-10 0,3-7 0,1-6 0,3-4 0,3 1 0,-1 5 0,4 6 0,1 7 0,0 10 0,-2 11 0,0 11 0,0 7 0,-1 7 0,0 6 0,-2 0 0,0 4 0,0-2 0,-2-2 0,1-5-53,-1-6-7,1-6 0</inkml:trace>
  <inkml:trace contextRef="#ctx0" brushRef="#br0" timeOffset="14687.8401">16042 4621 88,'0'-14'57,"-10"7"4,-7 7-12,-5 7-49,-3 3 0,0 4 0,1 3 0,4 4 0,7 3 0,9 0 0,11-2 0,8-3 0,8-1 0,5-6 0,5 0 0,-2-6 0,-4-3-7,-4-3 2,-8 1 6,-8 3 5,-1-1-1,-18 6-5,-4 1 0,-2 4 0,-2 3 0,1 2 0,2 2 0,3 1 0,6 1 0,8 0 0,5 2 0,10-3-27,7-4-31,9-1 2,7-5-3</inkml:trace>
  <inkml:trace contextRef="#ctx0" brushRef="#br0" timeOffset="15349.878">17137 4735 68,'-9'8'51,"0"7"0,0 5 2,-1 3-37,3 7-7,0 2-2,4 2-7,-1-3 0,2-2 0,1-5 0,0-4 0,-1-8 0,1-1 0,0-20 0,1-7 0,0-9 0,1-7 0,0-9 0,2-5 0,2-1 0,0 4 0,3 2 0,0 7 0,4 9 0,0 10 0,3 14 0,1 11 0,1 10 0,1 8 0,0 10 0,1 6 0,-2 2 0,-3-1 0,-2-3 0,-1-5 0,-3-5 0,-5-6 0,-1-12 0,-1 0 0,-3-24 0,0-7 0,1-9 0,1-8 0,2-9 0,4-7 0,4-5 0,3 0 0,3 4 0,3 7 0,1 6 0,1 12 0,0 14 0,1 12 0,-1 14 0,-1 10 0,0 9 0,0 7 0,0 7 0,-3 3 0,0 1 0,-3-3 0,1-1 0,0-6-29,0-8-32,0-9 2,1-12-2</inkml:trace>
  <inkml:trace contextRef="#ctx0" brushRef="#br0" timeOffset="15634.8943">17967 4660 94,'-1'-14'60,"-8"10"1,-9 10-21,-8 7-40,-3 12 0,-4 6 0,0 8 0,2 4 0,7 3 0,8 1 0,11-2 0,12-3 0,12-6 0,8-8 0,8-8 0,3-8 0,0-12 0,0-11 0,-6-11 0,-4-9 0,-10-8 0,-4-1 0,-9-7-4,-6-3-59,-3 2 2,-5 0 0</inkml:trace>
  <inkml:trace contextRef="#ctx0" brushRef="#br0" timeOffset="15875.9081">18005 4313 86,'5'21'55,"-2"7"4,1 7-4,2 9-55,2 5 0,2 8 0,1 3 0,4 1 0,0 0 0,1 0 0,0-4 0,0-7 0,0-4 0,-3-8-23,-1-9-34,1-10-2,-2-12 1</inkml:trace>
  <inkml:trace contextRef="#ctx0" brushRef="#br0" timeOffset="16296.9322">18475 4488 112,'1'-8'59,"1"0"0,-16 13-34,-1 5-25,-6 3 0,-2 5 0,-2 3 0,0 2 0,4 3 0,5 0 0,8 2 0,6 0 0,9-2 0,7-4 0,5-1 0,3-5 0,3-2 0,-1-5 0,-2-4 0,-5-3 0,-5-1 0,0-1 0,-22 1 0,-3 3 0,-6 1 0,-4 3 0,-3 3 0,0 3 0,1 3 0,3 1 0,7 2 0,5 2 0,9 1 0,7 1 0,8-1 0,6-2 0,7 0 0,5-4-18,4-6-42,4-5-1,2-5-1</inkml:trace>
  <inkml:trace contextRef="#ctx0" brushRef="#br0" timeOffset="16627.9511">19006 4611 101,'-6'-9'56,"-4"6"1,-2 5-16,-2 0-41,0 9 0,-4 4 0,-1 6 0,-1 5 0,-1 5 0,1 3 0,0 3 0,4 1 0,5-1 0,2 0 0,7-3 0,5-5 0,6-3 0,4-3 0,6-8 0,6-3 0,3-9-19,3-9-41,0-6-2,2-5 1</inkml:trace>
  <inkml:trace contextRef="#ctx0" brushRef="#br0" timeOffset="16920.9678">19279 4662 111,'-4'13'60,"-1"5"-1,0 4-34,-4 2-25,5 6 0,0 3 0,7 2 0,4 0 0,3-2 0,5-3 0,5-5 0,2-5 0,3-7 0,-2-8 0,2-9 0,-3-9 0,-1-9 0,-4-7 0,-5-10 0,-2-5 0,-6-7 0,-2-4-28,-2 0-35,-2 0 1,1 2 1</inkml:trace>
  <inkml:trace contextRef="#ctx0" brushRef="#br0" timeOffset="17131.9799">19539 4323 79,'3'17'60,"1"7"-2,-1 4 0,-2 1-58,3 9 0,0 5 0,2 7 0,0 2 0,1 2 0,0-1 0,3-2 0,0 1 0,0-7 0,3-6-10,-2-8-51,3-10 1,-1-9-2</inkml:trace>
  <inkml:trace contextRef="#ctx0" brushRef="#br0" timeOffset="17538.0031">19977 4494 93,'-11'-8'55,"-4"7"4,-6 5-11,-2 3-48,-2 7 0,-1 3 0,3 6 0,3 2 0,7 3 0,9 1 0,5-3 0,11 0 0,5-6 0,10-1-7,0-7-13,4-3 4,-2-7 5,-3-3 7,-5-2 5,-7-3 7,-7 1 4,0 0 6,-20 6 1,-6 2-19,0 5 0,-4 3 0,0 6 0,0 3 0,3 3 0,3 0 0,6 0 0,4 2 0,5-4 0,7-2 0,1-6 0,8-6-54,6-4-4,5-5 2,5-6-1</inkml:trace>
  <inkml:trace contextRef="#ctx0" brushRef="#br0" timeOffset="17816.019">20261 4577 112,'-12'-5'59,"-11"6"0,-5 7-34,1 8-25,-6 2 0,4 7 0,4 3 0,6 4 0,9 3 0,9 4 0,10 0 0,6 0 0,5 0 0,3 0 0,2-2 0,-4 0 0,-3-4 0,-6-1 0,-6-1 0,-7-4 0,-7-1 0,-11-4-5,-6-4-54,-9-3-2,-8-5 0</inkml:trace>
  <inkml:trace contextRef="#ctx0" brushRef="#br0" timeOffset="18643.0663">15159 4668 18,'-5'7'45,"3"2"3,2 0 1,0 2-19,2 5-9,0 2-2,3 6-3,-1 3-7,3 5-9,-2 1 0,0 3 0,3 2 0,-1 0 0,-1-1 0,-1-3 0,0-4 0,0-4 0,-2-4 0,-1-5 0,0-6 0,-1-3 0,0 0 0,-1-8 0,0 0 0,0 0-36,0 0-23,4-10 0,-3 0 0</inkml:trace>
  <inkml:trace contextRef="#ctx0" brushRef="#br0" timeOffset="40871.3377">2104 7605 37,'0'0'33,"0"0"-3,0 0-2,0 0-4,0 0-3,0 0-2,0 0-2,0 0-2,8 26-2,-6 2-2,2 8-4,0 4-7,0 9 0,-2 1 0,3 4 0,-2 1 0,0 0 0,0-3 0,-1-4 0,1-4 0,-1-6 0,2-3 0,-3-7 0,2-4 0,-1-1-3,-2-23-53,0 0 1,0 0 0,0 0-1</inkml:trace>
  <inkml:trace contextRef="#ctx0" brushRef="#br0" timeOffset="41178.3553">1795 7613 93,'-16'-11'51,"-2"-1"2,18 12-3,0 0-42,0 0-8,0 0 0,28-23 0,4 3 0,9 3 0,4 0 0,10 0 0,2 3 0,2 2 0,2 0 0,-1 1 0,-4 2 0,-4 2 0,-5 2 0,-8 1 0,-5 4 0,-7-1-16,-8 4-41,-5 4 0,-9 3 0</inkml:trace>
  <inkml:trace contextRef="#ctx0" brushRef="#br0" timeOffset="41487.373">1859 8318 64,'-13'28'51,"2"-7"-3,-1 0 5,12-21-33,0 0-6,24 10-9,0-9-5,5-2 0,4-4 0,3-4 0,4-2 0,-1 1 0,4-1 0,-1 0 0,0 2 0,-1-2-9,-1 0-46,3 2 0,-3-3-1,2-1 2</inkml:trace>
  <inkml:trace contextRef="#ctx0" brushRef="#br0" timeOffset="42210.4143">2841 7644 65,'-1'-17'45,"1"17"-1,0 15 5,-1 7-31,1 5-13,2 9 2,0 6-1,2 9 1,1 0-1,-1 3-3,1 0-3,-2-2 0,0-7 0,-1-9 0,0-6 0,-1-6 0,-1-8 0,0-1 0,1-25 0,3-9 0,-3-9 0,3-11 0,1-11 0,1-10 0,4-4 0,0-1 0,3 4 0,1 5 0,1 8 0,2 10 0,1 13 0,3 12 0,-1 11 0,2 11 0,0 11 0,1 10 0,-2 11 0,2 9 0,-5 5 0,1 3 0,-4-1 0,-3-1 0,-2-3 0,-3-9 0,-1-9 0,-2-11 0,0-10 0,-1 0 0,1-32 0,1-12 0,1-13 0,1-10 0,4-8 0,2-3 0,2 0 0,2 4 0,2 5 0,2 12 0,1 14 0,2 13 0,-1 11 0,1 13 0,-2 12 0,-1 10 0,-2 9 0,-3 7 0,0 5 0,-1 3 0,-3 3 0,0-2 0,0-1 0,1-8 0,1-8-47,3-6-10,-1-9 0,1-7 2</inkml:trace>
  <inkml:trace contextRef="#ctx0" brushRef="#br0" timeOffset="42653.4397">3905 7704 83,'4'17'50,"-2"5"2,1 8 0,4 9-40,-2 3-6,1 6-6,0 0 0,1 0 0,0 0 0,2-5 0,-3-7 0,1-6 0,-2-7 0,-1-10 0,-1 0 0,-3-22 0,-3-9 0,-2-11 0,0-10 0,-2-12 0,-2-9 0,0-3 0,1-2 0,1 2 0,2 2 0,2 9 0,3 6 0,4 9 0,5 8 0,2 7 0,5 4 0,4 4 0,2 2 0,3 4 0,1 3 0,2 3 0,-1 1 0,-2 2 0,-1 5 0,-2 0-48,-3 1-8,-5 1 1,-4 0-2</inkml:trace>
  <inkml:trace contextRef="#ctx0" brushRef="#br0" timeOffset="42834.45">3983 7791 78,'-13'20'52,"3"-5"1,7-4 0,7-3-34,5-6-19,7-2 0,7 0-9,5-1-41,3-3-4,5-1 1,-2-4 0</inkml:trace>
  <inkml:trace contextRef="#ctx0" brushRef="#br0" timeOffset="43510.4887">5293 7453 30,'-5'11'45,"2"5"1,2 2 3,0 4-27,3 9-3,-2 4-3,3 6-2,-5 3 0,0 4-14,-4 0 0,-3 2 0,-3-3 0,-4-2 0,-3-5 0,-4-4 0,-2-5 0,-2-7 0,0-8 0,-2-10 0,0-7 0,1-9 0,4-7 0,3-8 0,3-5 0,5-3 0,5 0 0,5 2 0,8 2 0,5 5 0,6 4 0,6 7 0,4 7 0,3 6 0,2 3 0,2 5 0,-1 4 0,0 5 0,-2 3 0,-2 2 0,-5 2 0,1 1 0,-5 1 0,-1 0 0,-3-3 0,-3-1 0,-2-3 0,-2-3 0,-1-3 0,-2-4 0,0-1 0,1-6-16,1 0-45,-2-10-1,-2-6 1</inkml:trace>
  <inkml:trace contextRef="#ctx0" brushRef="#br0" timeOffset="45668.6121">6402 7352 27,'0'0'41,"-6"-9"3,-2 5-15,-2 4-7,-3 2-3,-2 5-4,-4 2-3,-3 5-3,-1 1 0,-1 4-3,1 0 0,1 2-2,4 1 0,3 0-2,9-2 4,3 0-6,7-1 0,7 1 0,5-3 0,7 0 0,3-2 0,6 1 0,3 2 0,1 3 0,0 2 0,0 3 0,-1 3 0,-4 5 0,-4 1 0,-4 1 0,-6-2 0,-7 1 0,-7-1 0,-7 0 0,-7-2 0,-7-3 0,-6-3 0,-7-3 0,-4 0 0,-2-5 0,0-6 0,2-2 0,3-6 0,5-6 0,7-3 0,6-8 0,9-6-31,9-4-30,6-3 2,8-4-1</inkml:trace>
  <inkml:trace contextRef="#ctx0" brushRef="#br0" timeOffset="45888.6247">6702 7766 70,'15'9'53,"-2"5"3,-5 2-1,-3 1-34,-2 7-21,1 0 0,1 4 0,-2 2 0,1 0 0,0-1 0,-1-3 0,4-1-3,0-5-52,-1-7-1,0 0 0,-6-13 1</inkml:trace>
  <inkml:trace contextRef="#ctx0" brushRef="#br0" timeOffset="46352.6512">6899 7668 15,'16'-1'42,"4"2"3,0-3-2,4-2-18,1 0-11,1 0-3,1 2-6,-1 2-1,-4 2 1,-4 2 1,-5 4 2,-6 5-1,-7 6 3,-8 1 0,-6 6-5,-5 0-5,-4 5 0,-3 0 0,0 0 0,3-1 0,3-2 0,3 0 0,6-2 0,5-1 0,6-2 0,3-5 0,7-1 0,4-2 0,3-3 0,2-4 0,-1-5 0,5-2 0,-1-4-27,3-5-31,0-5 0,-1-8 0</inkml:trace>
  <inkml:trace contextRef="#ctx0" brushRef="#br0" timeOffset="46766.6749">7475 7608 115,'-14'5'55,"-2"2"-1,-2-1-23,1 6-31,-2 1 0,3 2 0,4-1 0,3 2 0,6-2 0,3-2 0,6-1 0,3-4 0,6 0-8,2-4-4,2-1-1,-3-3 2,2 1 1,-6-1 3,-2 2 5,-1-1 4,-9 0 6,-7 11 2,-5 3 2,0 5 1,-6 1-1,2 5-6,-1 1-6,3 3 0,2-1 0,6 1 0,5-3 0,6-1 0,7-1 0,7-7 0,4-5-45,7-2-11,1-6 2,6-4-2</inkml:trace>
  <inkml:trace contextRef="#ctx0" brushRef="#br0" timeOffset="47458.7145">8438 7489 48,'14'2'49,"-5"8"1,-5 8 2,-4 6-29,0 11-11,-3 4 1,1 9-5,-1 3-8,0 0 0,1 0 0,2-5 0,0-5 0,-1-6 0,1-9 0,0-8 0,-1-9 0,0 0 0,3-31 0,-1-8 0,-1-10 0,1-9 0,1-7 0,2-6 0,2-1 0,2 4 0,2 7 0,1 8 0,4 12 0,4 14 0,0 15 0,2 12 0,-1 12 0,2 11 0,-2 11 0,0 6 0,-2 3 0,-3 4 0,-1-2 0,-4-4 0,-2-6 0,-1-8 0,-4-8 0,0-11 0,-2-1 0,-1-29 0,0-12 0,0-12 0,-1-13 0,2-10 0,0-9 0,2-1 0,0 1 0,6 5 0,1 10 0,2 13 0,3 14 0,3 15 0,-2 14 0,2 14 0,1 12 0,-2 9 0,0 8 0,-2 7 0,-2 5 0,-2 2 0,0 3 0,0-6 0,0-6-33,1-6-26,2-10-1,2-11 1</inkml:trace>
  <inkml:trace contextRef="#ctx0" brushRef="#br0" timeOffset="47728.73">9246 7586 109,'-8'-3'58,"-8"12"1,-4 11-30,-3 10-29,-3 6 0,1 4 0,4 4 0,6 3 0,6-3 0,10-2 0,7-8 0,10-6 0,8-8 0,6-8 0,2-9 0,-1-10 0,-1-8 0,-7-10 0,-3-4 0,-10-11 0,-7-6-53,-4-5-8,-3-2 0,-1-1 2</inkml:trace>
  <inkml:trace contextRef="#ctx0" brushRef="#br0" timeOffset="47938.742">9356 7349 76,'4'19'51,"1"11"2,1 7-9,-1 5-26,2 9-5,2 4-13,1 3 0,0 1 0,-1 1 0,0-3 0,-1-5 0,-1-5 0,-1-9 0,1-7-38,-3-7-19,0-11 4,-1-1-3</inkml:trace>
  <inkml:trace contextRef="#ctx0" brushRef="#br0" timeOffset="48398.7683">9679 7558 107,'0'0'55,"-11"2"2,-6 1-21,-3 1-36,-3 5 0,0 4 0,-1 3 0,3 0 0,2 1 0,4 1 0,7-2 0,7-1 0,7-3 0,7-1 0,3-5 0,7-3 0,-1-4 0,3 0-3,-3-2 0,-3-1 3,-3 1 2,-6 0 2,-3 3-4,-1-1 0,-13 8 0,-2 0 0,-3 5 0,1 3 0,-2 4 0,2 4 0,2 1 0,5 2 0,3-1 0,6 0 0,5-4 0,8-3-7,5-6-49,4-6 0,3-7 0,1-9 3</inkml:trace>
  <inkml:trace contextRef="#ctx0" brushRef="#br0" timeOffset="48676.7842">10090 7593 124,'-21'2'56,"-2"0"0,0 0-37,2 6-19,1 3 0,1 6 0,3 7 0,4 4 0,4 2 0,6 2 0,6 1 0,5 0 0,9-3 0,3-8 0,6-5-33,4-7-26,1-9 3,1-6-1</inkml:trace>
  <inkml:trace contextRef="#ctx0" brushRef="#br0" timeOffset="48932.7988">10311 7618 103,'-6'24'56,"1"1"1,0 1-18,4 1-39,2 0 0,6 0 0,6-1 0,5-4 0,6-5 0,3-5 0,4-4 0,-1-7 0,0-9 0,-4-10 0,-4-7 0,-7-12 0,-5-7-51,-5-8-9,-2-8 1,-6-5 1</inkml:trace>
  <inkml:trace contextRef="#ctx0" brushRef="#br0" timeOffset="49397.8254">10562 7228 93,'5'34'55,"2"4"1,0 7-15,0 2-31,2 5-10,-1 0 0,1 1 0,1 0 0,0-5 0,1-3 0,-2-6 0,-2-6 0,-1-5 0,0-10 0,0 0 0,-6-18 0,6-19 0,-1-6-7,1-6 2,-1-2 4,3-3 1,0 0 3,2 4 3,0 3-2,4 8-4,0 8 0,2 8 0,3 6 0,2 9 0,0 6 0,2 5 0,-3 5 0,0 4 0,-6 1 0,-4 2 0,-5-1 0,-7-1 0,-6-1 0,-5-5 0,-4-4 0,-2-4 0,0-5 0,0-5 0,1-3 0,3-6 0,5-2 0,2-6 0,2-3-40,4-2-21,4-3 1,3-1-1</inkml:trace>
  <inkml:trace contextRef="#ctx0" brushRef="#br0" timeOffset="50143.8681">10639 7041 63,'-5'-7'57,"1"-1"2,4 8-1,-6-4-40,-1-1-18,-1 0 0,8 5 0,2 15 0,0 6 0,2 9 0,3 11 0,0 9 0,2 8 0,2 8 0,1 6 0,1 0 0,1-2 0,-3-3 0,1-8 0,-1-7 0,-1-7 0,-1-9 0,-1-7 0,-2-9 0,0-7 0,1-11-5,-1-12-57,-1-9 1,2-13 0</inkml:trace>
  <inkml:trace contextRef="#ctx0" brushRef="#br0" timeOffset="50541.8909">11084 7315 88,'0'0'57,"-10"13"1,-4-1-6,-4-3-52,-2 5 0,-3 0 0,2 3 0,1 0 0,4 0 0,5 1 0,6-1 0,8-2 0,7-3 0,7-2 0,3-3 0,2-1 0,1-2 0,-2-4 0,-4 0 0,-6 3 0,0 0 0,-17 6 0,-4 3 0,-5 4 0,-3 3 0,-5 3 0,-1 3 0,1 0 0,2 1 0,5 1 0,6 0 0,7-1 0,8-4 0,9-1 0,5-7 0,7-4-34,7-3-24,4-8 0,5-7-1</inkml:trace>
  <inkml:trace contextRef="#ctx0" brushRef="#br0" timeOffset="51037.9192">11964 7048 93,'6'-9'50,"-11"24"4,-1 7 0,4 10-50,-2 5-4,-1 8 0,3 6 0,2 4 0,1 2 0,2-4 0,1-4 0,1-6 0,1-8 0,0-6 0,0-8 0,0-9 0,1-9 0,2-10 0,0-5 0,3-5 0,0-5 0,2-1 0,1 0 0,0 3 0,0 5 0,-1 7 0,-2 6 0,0 6 0,-1 7 0,-3 7 0,-2 5 0,0 4 0,-4 2 0,-3 1 0,-6 1 0,-2 0 0,-5-4 0,-5-3 0,-1-5 0,-2-5 0,-1-2 0,1-10 0,2-8-3,5-9-59,7-10-1,6-10 0</inkml:trace>
  <inkml:trace contextRef="#ctx0" brushRef="#br0" timeOffset="51286.9335">12369 7222 97,'11'11'56,"-6"7"3,-7 5-16,-8 4-43,-1 8 0,-4 3 0,-1 5 0,-3 3 0,-1 2 0,-1 0 0,4-3 0,-1-1 0,2-3 0,4-4 0,1-7 0,5-2 0,4-7-34,4-10-28,-1 0 1,10-23 0</inkml:trace>
  <inkml:trace contextRef="#ctx0" brushRef="#br0" timeOffset="51549.9485">12517 7565 90,'11'0'59,"-22"15"2,-5 0-16,-4 1-45,-3 4 0,-2 3 0,1 5 0,1 4 0,5 4 0,5 1 0,6-1 0,8-1 0,9-1 0,5-4 0,7-4 0,8-3 0,4-7 0,0-3 0,0-8 0,-2-2-16,1-5-47,-6-6-1,-2-6 1</inkml:trace>
  <inkml:trace contextRef="#ctx0" brushRef="#br0" timeOffset="52113.9808">13765 6961 101,'-10'8'55,"-2"5"2,1 5-15,-2 3-42,4 9 0,3 6 0,3 7 0,3 4 0,3 4 0,2 2 0,4 3 0,1 0 0,1-1 0,1-2 0,-1-5 0,1-5 0,-3-7 0,-1-5 0,-1-5 0,0-6 0,-1-6 0,0-4 0,0-4 0,2-5 0,3-2 0,2-5 0,5-1 0,5-1 0,5 0 0,4 0 0,6 1 0,3 3 0,1 4 0,0 4 0,0 4 0,-4 0 0,-3-2 0,-6 0 0,-6 0 0,-5 0 0,-6-4 0,-2 0 0,-1-1 0,-9-13-50,-2-4-13,-1-10-3</inkml:trace>
  <inkml:trace contextRef="#ctx0" brushRef="#br0" timeOffset="52376.9958">14321 7043 117,'0'-11'58,"0"11"1,3 11-38,-1 3-21,5 8 0,0 8 0,4 6 0,1 6 0,3 5 0,0 4 0,1 3 0,0-1 0,-2-2 0,-1-4 0,-2-5 0,0-1 0,-3-10 0,-2-7-10,-1-8-53,-1 0 0,-7-24 1</inkml:trace>
  <inkml:trace contextRef="#ctx0" brushRef="#br0" timeOffset="52708.0148">14279 7010 131,'-10'-23'57,"7"9"2,5 6-51,7 5-8,9 8 0,8 7 0,8 7 0,5 8 0,10 8 0,1 9 0,2 5 0,1 4 0,-5 3 0,-2 2 0,-7 0 0,-4-2 0,-9-3 0,-4-3 0,-10-1 0,-10-5 0,-12-2 0,-9-7 0,-11-7 0,-5-4 0,-7-6 0,-4-4 0,-1-12 0,4-7-13,5-9-50,8-6-1,9-5 3</inkml:trace>
  <inkml:trace contextRef="#ctx0" brushRef="#br0" timeOffset="53158.0405">15048 7316 61,'19'13'56,"-5"6"-1,-3 3 2,-3-1-31,-2 8-26,-2 3 0,2 4 0,-1-1 0,1 0 0,-1-5 0,0-3 0,-1-4 0,1-6 0,-3-5 0,1-1 0,-3-11 0,-5-16 0,-1-6 0,-3-8 0,0-9 0,-1-11 0,0-7 0,1-4 0,0 0 0,4 1 0,2 4 0,4 5 0,2 8 0,6 9 0,2 5 0,6 6 0,4 4 0,4 5 0,4 3 0,0 4 0,1 3 0,-1 2 0,-2 4 0,-4 0 0,-4 2-28,-3 2-31,-4 3-1,-5 1 0</inkml:trace>
  <inkml:trace contextRef="#ctx0" brushRef="#br0" timeOffset="53355.0518">15104 7311 83,'-11'22'56,"6"-4"2,7-4 0,8 1-58,7-8 0,8-1 0,6 1 0,5-4 0,6-3-34,6-1-24,1-2 2,2 0-3</inkml:trace>
  <inkml:trace contextRef="#ctx0" brushRef="#br0" timeOffset="53911.0836">16547 7085 116,'0'0'55,"-5"11"1,0 6-28,-3 4-28,2 8 0,0 6 0,-2 6 0,0 5 0,2 4 0,-6 0 0,0-1 0,-4-2 0,-2-3 0,-5-4 0,-3-5 0,-4-6 0,-5-5 0,-1-7 0,-1-6 0,1-6 0,3-8 0,2-6 0,7-5 0,4-6 0,6-3 0,8-4 0,7-1 0,7 1 0,6 5 0,7 4 0,6 5 0,4 6 0,3 8 0,2 7 0,1 6 0,-1 4 0,-2 4 0,-3 4 0,-3 1 0,-3 1 0,-4 0 0,-4-1 0,-3-4 0,-1-2 0,-4-4 0,0-6 0,2-4-52,-1-7-12,2-8-1</inkml:trace>
  <inkml:trace contextRef="#ctx0" brushRef="#br0" timeOffset="54370.1098">17553 7213 83,'6'-9'55,"-2"0"2,-21 8-1,-6 4-52,-4 3-4,-3 5 0,0 4 0,-1 4 0,1-1 0,5 1 0,3 1 0,8 2 0,7-2 0,8-1 0,8 0 0,8-1 0,6 1 0,4 1 0,1-1 0,2 1 0,-1 1 0,-1 1 0,-4 1 0,-4 2 0,-4-2 0,-6 1 0,-3 1 0,-5-3 0,-5 1 0,-5 0 0,-5-5 0,-5-1 0,-4-3 0,0-2 0,-2-4 0,1-3 0,2-6 0,2-11 0,7-5-36,7-9-29,6-7 2</inkml:trace>
  <inkml:trace contextRef="#ctx0" brushRef="#br0" timeOffset="54588.1223">17700 7334 111,'10'15'59,"-3"3"0,-3 0-33,1 6-26,-4 0 0,3 4 0,-2 2 0,1 1 0,-1 0 0,1-2 0,0-1 0,-1-5 0,1-2-24,1-5-35,1-8-3,-1-1 3</inkml:trace>
  <inkml:trace contextRef="#ctx0" brushRef="#br0" timeOffset="54956.1433">17858 7317 76,'8'-8'57,"1"4"-1,2 2 0,3-2-46,4 5-10,3 1 0,2 2 0,1 2 0,3 3 0,-2 2 0,-2 1 0,-5 2 0,-5 3 0,-7 2 0,-4 1 0,-7-1 0,-5 3 0,-5 0 0,-2 2 0,-2 0 0,1 2 0,2-2 0,3 1 0,2 1 0,6-2 0,3-1 0,6-4 0,3-4 0,4-4 0,4-3 0,4-6 0,4-2 0,1-9-6,3-5-54,4-5 1,2-9 0</inkml:trace>
  <inkml:trace contextRef="#ctx0" brushRef="#br0" timeOffset="55340.1653">18447 7272 92,'-10'-9'57,"-10"5"3,-5 4-14,-2 6-46,-4 1 0,1 4 0,2 3 0,4 2 0,6 4 0,9-1 0,7 0 0,9-2 0,8 0 0,5-2 0,5-2 0,1-3 0,0-3 0,-3-1 0,-3 1 0,-5 0 0,-9 1 0,-6 4 0,-7 2 0,-6 3 0,-3 1 0,-4 5 0,0-2 0,0 2 0,3 0 0,2-1 0,6-1 0,5-1 0,6-2 0,7-3 0,8-2 0,5-6 0,8-4-21,7-4-39,6-5 1,5-3-1</inkml:trace>
  <inkml:trace contextRef="#ctx0" brushRef="#br0" timeOffset="55768.1898">19281 7277 69,'-10'6'55,"-3"4"4,-5 4-2,-3 8-42,-4-2-15,1 6 0,-2 4 0,1 4 0,1 1 0,6 2 0,5-1 0,7 0 0,8-2 0,8-3 0,6-9 0,6-6 0,6-6 0,1-7 0,2-8 0,-2-8 0,-2-9 0,-7-8 0,-3-4 0,-11-3 0,-4-5 0,-7 0 0,-4 3 0,-6 0 0,1 6-3,2 4-55,-2 0 0,7 6 0,3 1 3</inkml:trace>
  <inkml:trace contextRef="#ctx0" brushRef="#br0" timeOffset="56024.2044">19482 6925 80,'16'-18'58,"-10"6"1,0 0-1,-20 23-58,-6 0 0,-3 8 0,-3 5 0,2 7 0,2 7 0,3 7 0,5 7 0,6 3 0,5 2 0,7 1 0,5 2 0,5-1 0,3-4 0,1-6 0,3-4 0,0-7-17,-3-8-44,1-9 0,-5-11-1</inkml:trace>
  <inkml:trace contextRef="#ctx0" brushRef="#br0" timeOffset="56198.2144">19375 7408 78,'-15'-12'57,"3"4"1,0 0-2,12 8-50,14-5-6,7 1 0,9 1 0,5-3 0,12 0-28,6 1-29,6 1 0,4 0-1</inkml:trace>
  <inkml:trace contextRef="#ctx0" brushRef="#br0" timeOffset="56655.2405">20433 7205 114,'-20'-6'56,"-1"8"0,-3 7-27,-2 4-29,-1 7 0,2 3 0,2 6 0,1 4 0,4 2 0,4-1 0,4-3 0,7-2 0,5-5 0,4-2 0,7-8 0,3-7 0,2-7 0,5-7 0,-1-5 0,1-8 0,-1-3 0,-3-3 0,-3 0 0,-1 5 0,-4 2 0,-3 4 0,-1 6 0,-1-1 0,-3 18 0,0 3 0,3 4 0,1 2 0,2 4 0,3 3 0,4-1 0,0-1 0,2-1 0,4-1 0,0-5-21,2-5-37,3-5-1,0-7-1</inkml:trace>
  <inkml:trace contextRef="#ctx0" brushRef="#br0" timeOffset="57310.278">21312 7289 69,'10'6'54,"-6"6"1,-7 4 0,-5 1-36,0 7-16,-3 1-3,3 4 0,-1 2 0,2-1 0,1-3 0,3-3 0,-1-2 0,1-6 0,2-4 0,-2-1 0,4-19 0,1-5 0,0-5 0,1-9 0,1-6 0,1-9 0,1-5 0,0 1 0,1 2 0,0 5 0,0 4 0,2 8 0,0 10 0,3 14 0,-1 12 0,3 11 0,-1 10 0,0 6 0,1 10 0,-2 5 0,-1 3 0,-3-1 0,-2-7 0,-4-3 0,-1-7 0,-1-7 0,-3-10 0,0-9 0,0-1 0,-1-24 0,2-7 0,1-9 0,2-12 0,2-8 0,2-4 0,3-1 0,0 0 0,3 5 0,1 7 0,2 10 0,1 15 0,1 13 0,2 10 0,0 10 0,0 9 0,0 8 0,-1 5 0,-2 4 0,-2-2 0,-1-2 0,-1 2 0,-4-6 0,1-6-13,0-5-50,1-7 1,1-9-1</inkml:trace>
  <inkml:trace contextRef="#ctx0" brushRef="#br0" timeOffset="57596.2943">21999 7202 106,'7'-8'60,"-23"22"1,-6 5-33,-8 4-28,0 7 0,0 5 0,2 4 0,3 1 0,8 2 0,8-1 0,12-4 0,8-7 0,9-4 0,6-6 0,4-8 0,3-9 0,-2-10 0,0-9 0,-6-10 0,-5-5 0,-9-11 0,-6-6-27,-5-4-37,-4-2 2,-4-3 0</inkml:trace>
  <inkml:trace contextRef="#ctx0" brushRef="#br0" timeOffset="57821.3072">21941 6781 72,'6'17'57,"-1"8"2,2 10-1,3 9-49,0 6-9,3 10 0,-1 4 0,3 6 0,0-1 0,0-1 0,-1-2 0,-1-8 0,-2-5 0,-1-9 0,2-6 0,-1-9-60,-1-14-1,1-10-1</inkml:trace>
  <inkml:trace contextRef="#ctx0" brushRef="#br0" timeOffset="58220.33">22405 7049 111,'4'-7'59,"-1"-1"-1,-14 19-31,-2 3-27,-5 0 0,1 6 0,0 1 0,3 2 0,4 2 0,5-3 0,8-2 0,6-5 0,7 2 0,2-5 0,4-2 0,-1-4-4,0-3 1,-4 0 4,-5-4 5,-1 0-6,-20 5 0,-4 2 0,-6 2 0,-3 5 0,-3 1 0,-3 5 0,0 4 0,4 2 0,3 3 0,6 1 0,5-2 0,7-1 0,7 1 0,5-5 0,9 0 0,4-6-34,5-8-27,4-8 1,2-7 0</inkml:trace>
  <inkml:trace contextRef="#ctx0" brushRef="#br0" timeOffset="58468.3442">22743 7183 89,'-9'-2'62,"-5"7"0,-6 4-20,-3 9-42,-6 4 0,1 5 0,3 4 0,4 3 0,6 1 0,7 2 0,4-2 0,8-2 0,6-4 0,8-5 0,6-3 0,3-8 0,2-8-29,4-7-35,2-8 2,-2-8 0</inkml:trace>
  <inkml:trace contextRef="#ctx0" brushRef="#br0" timeOffset="58716.3584">22976 7199 109,'-1'-9'61,"-10"25"-1,-4 4-35,1 8-25,-1 3 0,3 6 0,3-1 0,6 0 0,3-1 0,8-5 0,7-6 0,5-4 0,5-7 0,5-7 0,-2-9 0,1-9 0,-2-10 0,-3-11 0,-3-8 0,-3-11 0,0-8-47,-6-6-17,2-5-1</inkml:trace>
  <inkml:trace contextRef="#ctx0" brushRef="#br0" timeOffset="58948.3717">23341 6573 109,'-5'34'57,"-4"7"3,2 7-31,-3 6-29,3 9 0,-3 5 0,4 3 0,6 4 0,0 1 0,6-1 0,-1-5 0,2-4 0,1-8 0,4-8-27,0-8-31,-2-11-3,-2-1-1</inkml:trace>
  <inkml:trace contextRef="#ctx0" brushRef="#br0" timeOffset="59416.3984">23714 6964 118,'0'0'61,"0"0"0,0 0-46,0 0-15,-23-9 0,3 8 0,-5 7 0,-3 5 0,-3 3 0,-2 5 0,7 3 0,6 2 0,10 1 0,4 3 0,7-2 0,11-4 0,8-3 0,6-3 0,2-2 0,-4-5 0,-1-4 0,-2 0 0,-21-5 0,0 0 0,0 0 0,0 0 0,-30 16 0,3 0 0,2 4 0,4 2 0,1 2 0,1 1 0,6 0 0,-1 2 0,8-3 0,6-1 0,0 0 0,0-23-18,26 9-43,0-7-1,3-6-1</inkml:trace>
  <inkml:trace contextRef="#ctx0" brushRef="#br0" timeOffset="59610.4095">23915 7267 100,'-18'29'58,"-9"-3"2,-1-2-23,-3-1-37,7 2 0,8 0 0,6-1 0,9 0 0,2-4 0,1 0-40,23-4-21,1-4-2,-3-5 3</inkml:trace>
  <inkml:trace contextRef="#ctx0" brushRef="#br1" timeOffset="64750.7036">6174 10897 9,'9'0'42,"-9"0"5,0 0 3,0 9-22,1 7-3,1 1-2,0 8-1,-2 5-13,3 8-9,-2 4 0,2 3 0,0 5 0,0 1 0,0 1 0,-1-4 0,0-4 0,0-6 0,2-6 0,-4-7 0,3-6-13,-1-7-45,0 0-2,-5-21 0</inkml:trace>
  <inkml:trace contextRef="#ctx0" brushRef="#br1" timeOffset="65004.7181">5840 10924 83,'-15'-19'50,"7"3"5,5 4-1,6 1-41,10 5-13,8 0 0,12 0 0,8 0 0,10 0 0,5 0 0,5 0 0,2 1 0,-2 0 0,-2 1 0,-8 1 0,-5 2-34,-10 5-23,-10 2 0,-8 3-2</inkml:trace>
  <inkml:trace contextRef="#ctx0" brushRef="#br1" timeOffset="65224.7307">5891 11434 103,'-37'46'54,"8"-8"-1,12-9-15,13-6-31,9-7-7,13-6 0,9-5 0,10-5 0,8-3 0,4-3 0,4-3 0,-1-2-24,0-4-31,0 1-1,-4-3-1</inkml:trace>
  <inkml:trace contextRef="#ctx0" brushRef="#br1" timeOffset="65886.7685">6618 11087 75,'1'-10'49,"1"21"2,2 7-1,1 5-36,0 5-5,1 6-2,0 7-7,2 5 0,-2-4 0,1-1 0,-2-4 0,-1-6 0,-3-7 0,0-5 0,-1-10 0,0 0 0,0-18 0,0-8 0,0-9 0,2-8 0,3-8 0,0-5 0,5-4 0,1-1 0,2 5 0,0 7 0,4 11 0,-1 12 0,2 11 0,1 12 0,-1 13 0,1 9 0,-1 7 0,0 6 0,-2 1 0,-1 2 0,-2-2 0,-5-4 0,0-7 0,-4-6 0,1-6 0,-5-11 0,1-1 0,1-26 0,-1-11 0,2-9 0,1-9 0,4-7 0,1 1 0,4 2 0,3 5 0,2 9 0,3 13 0,1 11 0,1 11 0,-2 13 0,0 6 0,-2 9 0,-2 7 0,-1 5 0,-1 5 0,0 3 0,-1 3 0,1-5 0,3-2 0,2-6-53,3-9-7,1-7 0,3-9 2</inkml:trace>
  <inkml:trace contextRef="#ctx0" brushRef="#br1" timeOffset="66321.7934">7732 11027 83,'13'13'53,"-4"7"5,-1 6-1,-5 10-53,1 4-4,0 7 0,1 1 0,2 1 0,-1-5 0,1-4 0,0-4 0,1-6 0,0-8 0,-3-10 0,0 0 0,-7-24 0,-1-7 0,-2-9 0,-3-10 0,0-10 0,-2-7 0,1-3 0,3 2 0,1 2 0,2 2 0,2 4 0,5 8 0,3 7 0,5 7 0,3 3 0,4 2 0,4 4 0,2 4 0,3 4 0,2 3 0,-3 2 0,-1 3 0,-2 0 0,-2 3 0,-4 0-28,-7 0-33,1 0 1,-12-2 0</inkml:trace>
  <inkml:trace contextRef="#ctx0" brushRef="#br1" timeOffset="66514.8045">7812 11079 91,'-11'25'56,"6"-3"0,4-5-4,3-9-52,10-1 0,4-7 0,5-5 0,7-2-32,6-1-24,2-4 1,1 3-3</inkml:trace>
  <inkml:trace contextRef="#ctx0" brushRef="#br1" timeOffset="66915.8274">9117 11136 83,'6'10'55,"1"4"1,-1 5 1,4 5-53,-1 3-4,4 3 0,3 3 0,4-3 0,3-3 0,-1-6 0,-1-5 0,-1-4 0,-1-9 0,-3-7 0,-4-8 0,-2-6 0,-3-7 0,-5-4 0,-1-4 0,-3-3 0,-3 1 0,-4 1 0,1 4 0,-2 3 0,2 6-22,2 10-38,1 0 0,5 11-1</inkml:trace>
  <inkml:trace contextRef="#ctx0" brushRef="#br1" timeOffset="67114.8388">9483 11296 102,'0'0'58,"0"0"0,0-8-21,-1-1-37,0 2 0,0-3 0,1 2 0,0-4 0,3-2-25,2-1-34,1-2 0,4-4-1</inkml:trace>
  <inkml:trace contextRef="#ctx0" brushRef="#br1" timeOffset="67456.8583">9781 10924 97,'0'0'57,"-13"4"2,-3 4-17,-6 1-42,1 7 0,-4 1 0,5 5 0,1 2 0,6 4 0,5-3 0,9-2 0,7-2 0,8-1 0,5-1 0,5-2 0,3-1 0,2-3 0,-2 1 0,-4-1 0,-3-1 0,-6 0 0,-5 0 0,-7-1 0,-6 1 0,-5-1 0,-6 0 0,-3-1 0,-2 1 0,-2-3 0,3 0 0,1-3-43,3-5-21,1 0-1</inkml:trace>
  <inkml:trace contextRef="#ctx0" brushRef="#br1" timeOffset="67649.8694">9889 11332 108,'10'4'59,"-1"-1"3,-9-3-36,-7-1-26,1-1 0,0 0 0,6 2-4,8-8-56,7-2-1,7-6 2</inkml:trace>
  <inkml:trace contextRef="#ctx0" brushRef="#br1" timeOffset="67909.8842">10944 10799 118,'8'13'59,"-5"3"-1,-1 4-38,0 6-20,1 2 0,1 5 0,1 1 0,2 4 0,2 2 0,-1-3 0,0-3 0,0-4 0,-1-3 0,-2-5 0,0-3 0,-4-11 0,0 0-44,-5-16-17,-3-7 1,-3-10 0</inkml:trace>
  <inkml:trace contextRef="#ctx0" brushRef="#br1" timeOffset="68141.8975">10730 10709 114,'-9'-6'56,"2"3"2,0 0-31,14 5-27,5-4 0,8-1 0,8-2 0,8 0 0,8-2 0,4-1 0,5 1 0,1-1 0,-3 3 0,-6 0 0,-5 3 0,-7 3-43,-7 3-19,-10 2 3,-7 2-2</inkml:trace>
  <inkml:trace contextRef="#ctx0" brushRef="#br1" timeOffset="68367.9104">10680 11275 130,'-26'40'60,"11"-8"1,11-13-57,13-6-4,10-8 0,14-3 0,8-6 0,10-5 0,2-1 0,2-3 0,0 3 0,-3 2-21,-6-1-37,-8 1-3,-6 1 0</inkml:trace>
  <inkml:trace contextRef="#ctx0" brushRef="#br1" timeOffset="69044.9492">11448 11118 86,'0'15'55,"-1"1"-2,2 5 1,3 3-47,-1 1-7,2 1 0,1-2 0,1-2 0,-1-3 0,0-3 0,-1-5 0,-1 0 0,-4-11 0,5-11 0,-2-7 0,1-8 0,-1-8 0,2-9 0,2-6 0,1-4 0,2 1 0,0 1 0,4 5 0,-1 9 0,2 11 0,1 14 0,0 12 0,0 12 0,0 12 0,-2 10 0,-2 7 0,0 7 0,-2-2 0,-2-2 0,-2-5 0,-1-5 0,-2-9 0,0-8 0,0-9 0,-2 0 0,4-28 0,-1-7 0,1-10 0,2-9 0,1-7 0,3-3 0,1 3 0,2 4 0,-1 6 0,2 10 0,0 12 0,0 12 0,-2 11 0,0 11 0,-2 7 0,0 7 0,-1 6 0,0 5 0,1 4 0,0 3 0,1 0 0,2-5 0,2 1 0,0-7 0,3-5-51,1-9-11,2-10 1</inkml:trace>
  <inkml:trace contextRef="#ctx0" brushRef="#br1" timeOffset="69487.9745">12347 10873 81,'1'19'56,"0"10"0,-2 5 2,-4 3-54,4 8-4,1 0 0,2 1 0,2-2 0,-1-5 0,1-8 0,0-8 0,1-4 0,-4-8 0,3 0 0,-4-19 0,-2-6 0,-1-8 0,-2-8 0,-1-8 0,1-9 0,-2-7 0,1-6 0,1-1 0,1 0 0,4 4 0,2 4 0,2 8 0,2 6 0,4 8 0,2 6 0,3 5 0,4 4 0,2 2 0,3 3 0,1 3 0,0 2 0,-1 2 0,0 2 0,-4 1 0,-2 2 0,-5-1 0,-2 3-40,-4 1-22,0-1 2,-7-3 0</inkml:trace>
  <inkml:trace contextRef="#ctx0" brushRef="#br1" timeOffset="69691.9862">12326 10884 90,'-9'25'57,"6"-4"1,7-4-8,4-9-50,9 0 0,8-4 0,6-3 0,5 1 0,0-4 0,0 1-46,-4 2-12,-6 1 0,-7 0-1</inkml:trace>
  <inkml:trace contextRef="#ctx0" brushRef="#br1" timeOffset="70631.0399">5910 13465 56,'-9'-4'49,"-1"5"0,-6 3-9,-3 1-17,-3 3-4,-3 0 0,-1 8-19,-4 1 0,2 5 0,-3 5 0,4 5 0,4 3 0,5 1 0,6 1 0,11-2 0,8-3 0,9-3 0,9-6 0,8-5 0,4-4 0,7-3 0,1-2 0,2-1 0,-2 4 0,0 3 0,-5 4 0,-2 2 0,-4 0 0,-6 5 0,-5 0 0,-7 4 0,-5-3 0,-8 1 0,-8-4 0,-8 2 0,-10 1 0,-7-1 0,-9-5 0,-5-3 0,-6-7 0,-4-5 0,1-3 0,2-8 0,2-5 0,6-3 0,8 1 0,6-6 0,10 2-16,10-3-50,10 0 2,8 3 2</inkml:trace>
  <inkml:trace contextRef="#ctx0" brushRef="#br1" timeOffset="71405.0842">6268 13856 63,'0'0'49,"0"0"-4,0 0-13,0 0-7,0 0-9,0 0-7,0 0-1,0 0-3,0 0-2,0 0-3,7 2 0,-1-1 0,-6-1 0,0 0 0,4 8 0,-1 0 0,-3-8 0,0 0 0,0 0 0,0 0 0,0 0 0,0 0 0,0 0 0,0 0 0,0 0 0,0 0 0,0 0 0,0 0 0,0 0 0,0 0 0,0 0 0,0 0 0,0 0 0,0 0 0,0 0 0,0 0 0,0 0 0,0 0 0,0 0 0,0 0 0,0 0 0,0 0 0,0 0 0,0 0 0,0 0 0,0 0-4,0 0-40,0 0-9,0 0-2,0 0 2</inkml:trace>
  <inkml:trace contextRef="#ctx0" brushRef="#br1" timeOffset="73211.1875">6342 13818 45,'0'0'49,"0"0"-1,0 13 3,0 2-27,-3 5-4,2 7-7,0 5-8,2 4-5,0-1 0,3 3 0,0-1 0,2-3 0,-1-6 0,0-6 0,0-5 0,0-5 0,-2 0 0,-3-12 0,7-12 0,0-7 0,0-8 0,0-4 0,3-5 0,-1-4 0,2 3 0,1 4 0,2 8 0,1 10 0,1 11 0,3 12 0,0 9 0,1 8 0,0 7 0,0 5 0,-2 1 0,-4 0 0,0-1 0,-4-4 0,-3-7 0,-3-6 0,-2-8 0,-1 0 0,-4-24 0,1-8 0,-2-7 0,2-9 0,0-1 0,2-1 0,3-2 0,2 5 0,1 7 0,1 8 0,3 8 0,2 7 0,1 5 0,2 6 0,0 5 0,1 3 0,3 4 0,-1 1 0,6 2-2,2-1-54,0-3 0,3-3-3,0-5 3</inkml:trace>
  <inkml:trace contextRef="#ctx0" brushRef="#br1" timeOffset="73624.2111">7177 13850 78,'-18'-4'50,"-1"9"2,-3 4 3,1 6-35,5 8-20,-1 5 0,4 5 0,2 2 0,5 2 0,3-3 0,6-4 0,3-5 0,5-4 0,3-7 0,2-8 0,0-8 0,2-7 0,-2-5 0,-3-6 0,-1-4 0,-2-3 0,-2 0 0,-3 3 0,-2 6 0,0 7 0,0-1 0,1 23 0,0 4 0,0 5 0,1 2 0,-1 5 0,2-1 0,-1-3 0,0-2 0,1-5 0,2-2 0,-1-9-12,0-7-39,2-9-7,-3-9 2,1-8 5</inkml:trace>
  <inkml:trace contextRef="#ctx0" brushRef="#br1" timeOffset="73842.2236">7298 13621 77,'4'-22'53,"1"41"1,3 7 1,0 10-39,-1 5-16,1 10 0,2 5 0,1 2 0,0-2 0,3-5 0,-1-5 0,0-9 0,2-12 0,-1-13 0,0-9 0,-3-14-40,0-12-16,-2-13 1,-4-16 1</inkml:trace>
  <inkml:trace contextRef="#ctx0" brushRef="#br1" timeOffset="74058.2359">7487 13528 77,'0'-39'51,"0"13"3,5 16-11,2 17-15,0 11-26,4 14-2,0 7 0,5 12 0,1 2 0,0 7 0,1-4 0,1 2 0,2-5 0,-2-2 0,3-3 0,-1-7 0,3 1 0,2-11-15,0-6-43,2-10-2,2-8-2</inkml:trace>
  <inkml:trace contextRef="#ctx0" brushRef="#br1" timeOffset="74444.258">8860 13830 43,'13'6'51,"-3"6"0,-3 3 2,-3 4-23,2 6-6,0 2-21,3 3-3,1 0 0,4-1 0,0-7 0,3-3 0,-1-4 0,-1-7 0,1-7 0,-2-4 0,-2-6 0,-2-7 0,-3-5 0,-4-4 0,-3-7 0,-1-2 0,-3-1 0,-6 0 0,4 4 0,-2 1 0,2 13 0,1 7-31,0-1-30,5 11 0,6 16 1</inkml:trace>
  <inkml:trace contextRef="#ctx0" brushRef="#br1" timeOffset="74660.2703">9146 14020 43,'6'13'54,"-1"-1"0,-5-12 0,-3-11-22,0 1-14,0-5-18,1-3 0,1 1 0,1-4-28,1-3-25,6 3-2,2-2 2,5-1-1</inkml:trace>
  <inkml:trace contextRef="#ctx0" brushRef="#br1" timeOffset="74985.2889">9392 13702 60,'0'0'52,"-11"11"2,-5-1 1,-3-1-21,1 6-34,-3 0 0,3 3 0,2-1 0,4 0 0,4 0 0,8 0 0,4-2 0,5 1 0,5-4 0,4 0 0,3-1 0,2 1 0,0-2 0,-2-1 0,0 1 0,-4-1 0,-5 2 0,-2 0 0,-5-1 0,-5-1 0,-5 1 0,-3 0 0,-5-1 0,-2-1 0,-3-2 0,-1 2 0,2-1 0,-2-3 0,7-1 0,5-1-31,-1 0-36,17-5 5,5 0-2</inkml:trace>
  <inkml:trace contextRef="#ctx0" brushRef="#br1" timeOffset="75206.3016">9473 14060 103,'11'1'60,"-3"-1"-2,-1-1-24,-7 1-34,0 0 0,0 0 0,0 0 0,0 0-17,0 0-40,0 0-1,7-12-2</inkml:trace>
  <inkml:trace contextRef="#ctx0" brushRef="#br1" timeOffset="75940.3436">10588 13574 66,'-2'30'54,"2"5"1,6 5-2,2 4-32,0-2-15,3 3-6,-1-5 0,0-5 0,0-4 0,-4-5 0,-2-8 0,0-4 0,-3-5 0,-1 0 0,-3-21 0,-3-3 0,0-12 0,-3-10 0,0-7 0,-2-12 0,0-6 0,1-3 0,2 0 0,3-2 0,3 7 0,6 11 0,3 6 0,6 13 0,6 6 0,3 9 0,5 10 0,3 9 0,1 9 0,0 5 0,-1 10 0,-7 5 0,-5 4 0,-7 5 0,-8-3 0,-9 2 0,-8 0 0,-7-6 0,-5-7 0,-3-5 0,3-4 0,0-5 0,4-2 0,5-6 0,7-7 0,0 0 0,20-6 0,5 0 0,8 0 0,4 2 0,7 5 0,4 4 0,3 7 0,0 7 0,0 5 0,-5 6 0,-3 5 0,-7 1 0,-7 0 0,-7 0 0,-8-4 0,-9-2 0,-7 2 0,-8-4 0,-11-4 0,-5-4 0,-5-5 0,-3-6 0,0-5 0,1-7 0,4-5 0,5-9 0,7-5 0,10-1-66,8-3 1,8 0 2</inkml:trace>
  <inkml:trace contextRef="#ctx0" brushRef="#br1" timeOffset="76287.3634">11240 13822 86,'0'0'50,"0"0"6,0 0-13,0 0-23,-2 10-20,0 4 0,3 3 0,0 3 0,2 5 0,1 3 0,1 2 0,0-2 0,2 0 0,1-5 0,0-1 0,2-2 0,-1-7 0,4-3-15,1-5-42,-1-5-2,2-9 0</inkml:trace>
  <inkml:trace contextRef="#ctx0" brushRef="#br1" timeOffset="76903.3986">11617 13739 75,'0'0'55,"-8"14"-3,-2 1 5,-5-1-41,2 6-16,-2 0 0,1 6 0,1-1 0,3 2 0,3-4 0,1-1 0,8-2 0,3-3 0,4-2 0,6-7 0,1-5 0,2-7 0,0-2 0,0-6 0,-1-3 0,-1-2 0,0 1 0,-5 1 0,-1 7 0,-2 5-2,-2 8 4,0 10-2,-1 8 0,-1 11 0,-1 4 0,1 14 0,0 7 0,1 7 0,-2 6 0,0 4 0,0 3 0,-2-1 0,-1-1 0,-3-6 0,-3-8 0,-1-4 0,-4-15 0,-3-10 0,-1-11 0,-5-8 0,-1-9 0,-3-13 0,0-10 0,0-11 0,0-7 0,2-5 0,4-8 0,5-2 0,3-1 0,6 2 0,5 7 0,3 2 0,4 7 0,1 5 0,3 7 0,-2-2 0,0 2-17,-1-1-47,-2-3 0,-1 1 4</inkml:trace>
  <inkml:trace contextRef="#ctx0" brushRef="#br1" timeOffset="77135.4119">11358 13342 112,'0'0'54,"0"0"-2,5 9-15,0 1-37,-5-10-52,0 0-1,0 10 0,0-2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2:16:08.1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4990 4492 5,'-3'10'40,"1"-1"5,2-9 3,0 0-18,0 0-5,0 0-6,0 0-4,2-12-2,5-5 0,5-2-11,2-7-2,5-5 0,5-8 0,3-9 0,4-7 0,4-5 0,1-6 0,2-4 0,1-5 0,1-2 0,-1 1 0,-1 3 0,-2 4 0,-3 5 0,-2 4 0,-1 7 0,-5 8 0,-3 7 0,-3 6 0,-3 6 0,-3 4 0,-3 8 0,-2 3 0,-3 3 0,-1 0 0,-4 8 0,0 0 0,9 0 0,-3 0 0,1 4 0,-1 2 0,3 2 0,1 3 0,1 3 0,1 4 0,3 2 0,1 3 0,2 4 0,3 3 0,0 3 0,3 3 0,2 2 0,1 3 0,3 2 0,0 1 0,2 2 0,1 0 0,1 2 0,1-4 0,-1-1 0,-1-1 0,-2-2 0,-1-2 0,-2-1 0,-2-4 0,-2-1 0,0-1 0,-2-4 0,-2-2 0,-1-1 0,-1-2 0,-1-2 0,-1-3 0,-3-2 0,0-1 0,-4-2 0,-1-4 0,0 0 0,-8-8 0,0 0 0,0 0 0,0 0 0,0 0 0,0 0 0,0 0 0,0 0 0,8 0 0,-2-1 0,0-11 0,2-3 0,2-4 0,1-5 0,2-6 0,2-5 0,3-4 0,2-4 0,3-6 0,1-4 0,1-1 0,2-1 0,2 0 0,-2 1 0,2 0 0,-2 4 0,-2 5 0,-2 3 0,-1 1 0,-2 0 0,-3 5 0,-3 5 0,0 2 0,-3 4 0,-1 2 0,-1 3 0,-1 4 0,-1 2 0,-2 0 0,1 2 0,-2 2 0,-2 2 0,1-1 0,-3 9 0,0 0 0,0 0 0,0 0 0,0 0 0,0 0 0,0 0 0,0 0 0,0 0 0,0 0 0,0 0 0,0 0 0,4-8 0,0 0 0,-4 8 0,0 0 0,0 0 0,0 0 0,0 0 0,0 0 0,0 0 0,0 0 0,0 0 0,0 0 0,0 0 0,0 0 0,0 0 0,0 0 0,0 0 0,0 0 0,0 0 0,0 0 0,0 0 0,0 0 0,0-14-65,0-1-1,0-2 2</inkml:trace>
  <inkml:trace contextRef="#ctx0" brushRef="#br0" timeOffset="624.0357">6905 2557 34,'0'0'46,"0"0"4,0 0-1,0 0-22,0 0-10,4 29-1,-3-1 0,2 4-16,-2 4 0,2 3 0,-1-1 0,1 0 0,-1 0 0,1-2 0,-2-1 0,1-4 0,0-4 0,-1-4 0,-1-2 0,0-6 0,3-3 0,-1-4-55,0 0-2,-2-8 2,3-12-2</inkml:trace>
  <inkml:trace contextRef="#ctx0" brushRef="#br0" timeOffset="910.052">7057 2551 54,'0'0'49,"0"0"0,0 0 4,0 0-28,19 25-10,-10-1-5,-1 5-10,-4 1 0,1 6 0,0 0 0,-3 3 0,1-1 0,-3-1 0,0-2 0,-2-3 0,2-3 0,-3-5 0,1-1 0,2-7-57,-3-5 0,1 0 1,2-11-2</inkml:trace>
  <inkml:trace contextRef="#ctx0" brushRef="#br0" timeOffset="1368.0782">7082 1744 66,'-6'-22'49,"-1"0"6,7 22-2,-17 3-30,0 0-14,2 21-9,3 7 0,-2 3 0,4 6 0,3 4 0,5 0 0,4 0 0,5 0 0,6-5 0,3-7 0,3-5 0,4-8 0,1-8 0,1-8 0,-1-8 0,0-9 0,-3-9 0,-5-9 0,-4-4 0,-5-4 0,-6-4 0,-7 3 0,-4 3 0,-6 3 0,-3 5 0,-3 7 0,1 7 0,0 5 0,3 6-25,-2 0-34,20 5-5,-2 25 5</inkml:trace>
  <inkml:trace contextRef="#ctx0" brushRef="#br0" timeOffset="1985.1135">10518 3974 42,'0'0'46,"0"0"0,0 0 5,-2 10-27,3 6-12,3 1 0,5 4-3,0 2 1,4 3-7,2-3-3,0 0 0,1-4 0,-1-4 0,-1-4 0,-1-5 0,0-6 0,-1-6 0,-2-5 0,0-7 0,-2-8 0,0-6 0,-3-6 0,0-2 0,-1-3 0,-3 1 0,0 2 0,-1 4 0,0 3 0,0 8 0,1 7 0,-1 4 0,-1 0 0,1 14 0,4 8-54,2 5-6,-2 5 0,4 4 3</inkml:trace>
  <inkml:trace contextRef="#ctx0" brushRef="#br0" timeOffset="2189.1252">10882 4137 79,'0'0'54,"0"0"-1,6-11 0,-3 0-37,0 1-16,1-2 0,0-1 0,5 0-20,1-2-32,3-3-2,1-2 0,1-4 1</inkml:trace>
  <inkml:trace contextRef="#ctx0" brushRef="#br0" timeOffset="2563.1466">11170 3768 87,'-13'5'55,"-5"1"0,-1 1-2,1 2-48,-2-2-5,4 1 0,4 0 0,2 0 0,1 0 0,9-8 0,9 12 0,3-2 0,3-1 0,4 2 0,1 2 0,-1 1 0,1 0 0,-1 1 0,-3-2 0,-2 1 0,-3-1 0,-4 0 0,-3-2 0,-2 1 0,-5 0 0,-2 2 0,-4-1 0,-3 1 0,-3 0 0,-1-2 0,-1 0 0,-1-3 0,3-1 0,0-3 0,4 1-43,0 0-20,11-6 1</inkml:trace>
  <inkml:trace contextRef="#ctx0" brushRef="#br0" timeOffset="2715.1553">11272 4189 87,'9'7'56,"-2"0"2,-7-7-4,0 0-54,0 0 0,-8 7-18,2-4-36,-1-1-3,9-9 0</inkml:trace>
  <inkml:trace contextRef="#ctx0" brushRef="#br0" timeOffset="3896.2228">13149 4204 3,'-13'16'41,"5"-1"5,-1-3-3,1-1-14,8-11 2,0 0-4,0 0-4,7 0-11,3-3-12,0-7 0,5-3 0,1-7 0,5-6 0,3-8 0,4-6 0,2-9 0,4-7 0,3-6 0,2-5 0,2-4 0,1-1 0,0 0 0,0 2 0,-2 4 0,-2 5 0,-3 5 0,-3 3 0,-2 7 0,-3 7 0,-3 5 0,-3 5 0,-3 4 0,-4 6 0,-2 4 0,-3 5 0,0-1 0,-9 11 0,0 0 0,0 0 0,0 0 0,7 1 0,1-1 0,-4 10 0,2 1 0,2 5 0,2 5 0,2 4 0,2 5 0,2 4 0,3 5 0,3 3 0,1 4 0,4 0 0,2 2 0,2 3 0,2 2 0,1-1 0,2 0 0,1 0 0,-2-2 0,2 0 0,-2-4 0,-1-3 0,-3-4 0,-4-4 0,-2-3 0,-4-4 0,-3-5 0,-5-5 0,-2-4 0,-3-4 0,-1-1 0,-7-9 0,0 0 0,0 0 0,0 0 0,0 0 0,0 0 0,0 0 0,0 0 0,0 0 0,0 0 0,0 0 0,0 0 0,9-4 0,-2-2 0,1-3 0,0-2 0,3-5 0,4-6 0,3-7 0,4-4 0,3-6 0,3-6 0,3-6 0,2-7 0,2-3 0,-1-3 0,-1 0 0,-1-3 0,-2 4 0,-2 5 0,-3 4 0,-4 6 0,-3 6 0,-2 5 0,-2 5 0,-2 6 0,-3 6 0,-2 2 0,0 4 0,-3 2 0,-1 4 0,-1-1 0,-2 9 0,0 0 0,0 0 0,0 0 0,0 0 0,0 0-8,0 0-58,0 0 1,0 0 2</inkml:trace>
  <inkml:trace contextRef="#ctx0" brushRef="#br0" timeOffset="4565.2611">14961 2685 11,'0'0'42,"0"0"0,0 0-7,0 0-3,0 0-3,0 0-5,16 8-3,-6 13-2,-4 4-19,-1 8 0,-1 3 0,-1 2 0,-1 1 0,2 2 0,-2-3 0,1-3 0,-1-3 0,-2-5 0,3-2 0,-1-4 0,-2-3 0,1-6 0,1-3 0,0-1 0,-2-8 0,0 0-52,3-13-6,0-1 1,-1-4-1</inkml:trace>
  <inkml:trace contextRef="#ctx0" brushRef="#br0" timeOffset="5121.2929">14857 1933 0,'0'0'43,"0"0"8,0 0 0,0 0-17,0 0-4,-23 8-6,1 1-5,0 8-16,-2 8-3,0 6 0,1 4 0,2 7 0,4 3 0,7 4 0,8-3 0,5-1 0,9-9 0,8-6 0,5-9 0,5-9 0,2-8 0,0-8 0,1-5 0,-5-11 0,-3-7 0,-4-6 0,-5-7 0,-5-7 0,-7-2 0,-3 0 0,-5 3 0,-4 5 0,-4 7 0,-2 6 0,0 0 0,-3 27 0,0 0 0,17 1-7,0 0-53,0 0 0,0 0 0</inkml:trace>
  <inkml:trace contextRef="#ctx0" brushRef="#br0" timeOffset="5347.3058">15043 1899 91,'0'0'51,"0"0"4,0 0-15,11 23-22,-5-2-18,-2 5 0,0 3 0,-1 2 0,1 3 0,0 2 0,0 0 0,-2-3 0,2 1-4,-2-4-43,0-6-7,-1 0-2,-1-24 2</inkml:trace>
  <inkml:trace contextRef="#ctx0" brushRef="#br0" timeOffset="5685.3251">15095 2192 78,'0'0'50,"8"-27"0,-1 6-13,1 1-23,0-1-9,-8 21-6,22-28-5,-1 4-7,-3 0-13,0-2-17,0-6 0,-3 0 13,-1-1 8,-2 3 15,-2 0 6,-3 1 15,-1 6 8,0 0 26,-6 23-1,0 0-10,0 0-7,0 0-15,-3 35-15,0-1 0,2 2 0,-1 3 0,3 4 0,-1 4 0,1 2 0,-1 2 0,-2-2 0,-1 3-42,-2 4-15,-4-3-2,-5-2 1</inkml:trace>
  <inkml:trace contextRef="#ctx0" brushRef="#br0" timeOffset="6475.3703">5694 6262 36,'-4'8'49,"4"2"-1,-2-1 3,2-9-26,0 0-6,0 0-1,-4 10-9,-1-1-9,5-9 0,0-15 0,1-3 0,2-5 0,0-7 0,2-9 0,1-13 0,2-8 0,1-6 0,2-6 0,2-2 0,1 1 0,2 4 0,1 6 0,0 11 0,0 10 0,-2 10 0,1 12 0,-1 11 0,1 9 0,-1 12 0,1 8 0,2 10 0,0 10 0,2 8 0,0 6 0,0 3 0,-1 2 0,0 0 0,-1-1 0,-2-4 0,0-5 0,-3-7 0,1-5 0,-5-9 0,1-4 0,-5-9-37,0-1-25,-5-14 1,-10-17 2</inkml:trace>
  <inkml:trace contextRef="#ctx0" brushRef="#br0" timeOffset="6678.3819">5843 5945 89,'-24'0'55,"3"0"1,6 0-1,9 2-55,-1 0 0,19-2 0,5-3 0,7 0 0,6-1 0,6 0 0,3 2 0,1-3 0,2-2-19,1 5-39,-1 2-3,0-1 1</inkml:trace>
  <inkml:trace contextRef="#ctx0" brushRef="#br0" timeOffset="7175.4104">13972 5401 64,'0'0'50,"-7"8"-1,-1 5 4,-1 4-36,4 11-7,2 3 2,3 7-12,3 3 0,2 3 0,2 1 0,0 0 0,2-3 0,-1-6 0,0-5 0,-2-7-4,-1-7-46,-1-6-5,0-1 1,-8-23-2</inkml:trace>
  <inkml:trace contextRef="#ctx0" brushRef="#br0" timeOffset="7678.4391">13869 5333 103,'-3'-27'55,"3"3"1,7 5-15,5 6-41,7 2 0,8 6 0,8 0 0,6 4 0,5 3 0,5 7 0,-3 4 0,1 5 0,-6 2 0,-6 4 0,-9 4 0,-11 1 0,-10 0 0,-10 1 0,-11-2 0,-9-1 0,-7-2 0,-6-2 0,0-4 0,5-3 0,1-3 0,7-3 0,8-2 0,12 0 0,8 0 0,9 1 0,7 1 0,6 3 0,7 3 0,3 3 0,2 3 0,-1-1 0,-5 2 0,-4 1 0,-5 0 0,-8-1 0,-12-1 0,-8 0 0,-11-4 0,-10-1 0,-8-2 0,-8-5 0,-6 0 0,-3-3 0,-1-3 0,1-6 0,6 0 0,3-6-9,6-8-54,6-6-2,6-7 1</inkml:trace>
  <inkml:trace contextRef="#ctx0" brushRef="#br0" timeOffset="13138.7515">2412 9147 5,'1'13'37,"0"1"6,1 3-16,3 6-3,1 4-2,2 7 2,-1 3-6,2 5-6,-2-1 0,0-1-6,-3-3 0,-1-5-1,-1-6-1,-1-5 2,-1-9-2,0-1-4,-1-23 0,0-7 0,1-10 0,0-12 0,1-11 0,0-12 0,1-4 0,3-2 0,3 0 0,2 4 0,3 6 0,3 12 0,4 10 0,4 15 0,1 15 0,2 16 0,0 13 0,3 14 0,-3 8 0,0 10 0,-4 6 0,-1 6 0,-3-2 0,-5-5 0,-3-8 0,-4-7 0,-2-7 0,-2-10 0,-2-12 0,-1-1 0,-4-31 0,-1-9 0,3-13 0,-1-11 0,2-8 0,0-6 0,2 0 0,4 4 0,3 6 0,2 12 0,3 13 0,4 17 0,2 14 0,2 14 0,1 11 0,1 11 0,-1 9 0,0 6 0,-2 6 0,-2 0 0,-2 0 0,-1-3 0,-1-4-52,0-7-4,0-9 0,-1-7 1</inkml:trace>
  <inkml:trace contextRef="#ctx0" brushRef="#br0" timeOffset="13424.7678">3370 9237 110,'-6'0'53,"-8"8"5,-3 12-24,-2 8-34,-4 6 0,4 6 0,3 3 0,8 0 0,8-5 0,12-4 0,9-9 0,7-7 0,6-7 0,0-8 0,-1-7 0,-5-8 0,-6-6 0,-11-8 0,-9-4 0,-8-6 0,-6-3-52,-4-2-6,-2-1 1,-1 0 2</inkml:trace>
  <inkml:trace contextRef="#ctx0" brushRef="#br0" timeOffset="13643.7803">3449 8930 68,'13'17'52,"-4"4"1,3 6-1,-3 6-24,2 4-26,1 7-2,3 3 0,1 2 0,0 1 0,1-1 0,-1 0 0,0-4-43,0-5-13,-1-7 1,-1-10 2</inkml:trace>
  <inkml:trace contextRef="#ctx0" brushRef="#br0" timeOffset="14049.8036">3946 9119 109,'-13'8'56,"-5"5"2,-5 1-26,-7 2-32,0 5 0,2-1 0,4 1 0,4 1 0,7-3 0,9-2 0,7-6 0,11-1 0,7-6 0,8-1-5,0-3-6,1-2 2,-3-2 4,-5 0 5,-5 2 5,-10 1 4,0-1 3,-20 10-8,-2 3-4,-2 1 0,0 4 0,0 1 0,2 4 0,4 3 0,4-1 0,7-1 0,5-1 0,7-1 0,3-4 0,5 0 0,5-6-58,1-6 0,3-4 2,-4-8 0</inkml:trace>
  <inkml:trace contextRef="#ctx0" brushRef="#br0" timeOffset="14327.8195">4373 9143 114,'-12'8'56,"-1"0"1,-1 3-29,1 6-28,-3 3 0,0 6 0,2 1 0,3 3 0,5 1 0,3-1 0,6 1 0,5-1 0,7-4 0,2-4 0,5-1 0,2-7 0,-1-9-37,4-3-21,-1-7-1,0-6 0</inkml:trace>
  <inkml:trace contextRef="#ctx0" brushRef="#br0" timeOffset="14620.8362">4631 9245 134,'-8'17'59,"3"3"-3,0 5-50,1-1-6,2 4 0,6-2 0,5 1 0,5-4 0,8-2 0,2-4 0,3-4 0,1-7 0,-2-7 0,-2-7 0,-5-6 0,-5-7 0,-7-7 0,-7-6 0,-7-5 0,2 1 0,-6-2-26,1-2-33,0-1-1,-1-1 1</inkml:trace>
  <inkml:trace contextRef="#ctx0" brushRef="#br0" timeOffset="14823.8478">4857 8900 88,'5'21'53,"-3"3"2,3 3 4,0 4-59,-2 2 0,2 4 0,2 2 0,4 0 0,0 2 0,2-4 0,-1-2-57,4-4-1,0-7 3,2-7-4</inkml:trace>
  <inkml:trace contextRef="#ctx0" brushRef="#br0" timeOffset="15185.8685">5227 9075 95,'-7'-5'56,"-3"4"0,-4 4-8,-1 3-48,-1 1 0,2 4 0,3 0 0,2-1 0,5 2 0,5-3 0,6 1 0,5-1 0,4 0 0,0-3 0,2 2 0,-3-2-4,-3 0 1,-1 3 3,-5-1 3,-6 2 1,-8 2-4,-1 4 0,-3 2 0,0 2 0,-1 1 0,3 0 0,0 1 0,7-2 0,5-2 0,3-4 0,6-2-49,7-3-7,5-5 0,4-4-3</inkml:trace>
  <inkml:trace contextRef="#ctx0" brushRef="#br0" timeOffset="15747.9007">6003 9185 48,'-10'19'50,"4"5"1,2 0 4,0-1-30,4 0-5,-1-5-14,3-1-6,1-6 0,-3 0 0,0-11 0,6-11 0,-1-7 0,0-7 0,0-8 0,1-11 0,0-10 0,-2-8 0,4-6 0,-1 0 0,2 2 0,0 6 0,-1 6 0,1 12 0,2 12 0,3 13 0,1 16 0,2 13 0,3 10 0,1 11 0,3 9 0,3 9 0,0 4 0,0 6 0,-2 0 0,-3-2 0,-2-3 0,-4-5 0,-2-6 0,-5-9 0,0-4 0,-5-9-16,-2-10-44,-2 0-2,-5-23 2</inkml:trace>
  <inkml:trace contextRef="#ctx0" brushRef="#br0" timeOffset="15922.9107">6101 9069 104,'-27'-4'56,"3"3"0,9 4-17,9 3-39,-1-1 0,23 2 0,8 1 0,5-1 0,9-1-22,8-1-34,4-1-2,1 0 2</inkml:trace>
  <inkml:trace contextRef="#ctx0" brushRef="#br0" timeOffset="16447.9407">7115 8709 38,'-1'11'50,"-1"9"2,7 10 1,5 9-28,1 6-5,5 9-3,3 6-17,1 2 0,1-1 0,-1-4 0,-3-6 0,-2-8 0,-3-8 0,-3-8 0,-4-9 0,2-1 0,-4-24 0,-2-10 0,1-8 0,0-6 0,2-7 0,1-4 0,4-2 0,2 4 0,1 4 0,4 10 0,2 9 0,1 9 0,0 10 0,0 8 0,-2 7 0,-1 6 0,-3 3 0,-1 4 0,-1 0 0,-3 2 0,-1-1 0,-2-6 0,0-3-43,0-4-15,1-8 3,-3 0-2</inkml:trace>
  <inkml:trace contextRef="#ctx0" brushRef="#br0" timeOffset="16831.9627">7784 8938 53,'3'-9'56,"-15"16"-5,-4 5 6,-4 7-21,-3 4-34,2 7-2,1 2 0,4 4 0,6 1 0,7 0 0,7-2 0,8-6 0,5-8 0,2-7 0,5-7 0,-2-7 0,2-8 0,-4-8 0,-3-6 0,-4-5 0,-4 0 0,-3 3 0,-2-1 0,-1 5 0,-3 6 0,0 7 0,-2-1 0,2 19 0,0 3 0,2 2 0,0 6 0,2 0 0,3 2 0,0-3-53,2-6-3,4-3 2,1-7-2</inkml:trace>
  <inkml:trace contextRef="#ctx0" brushRef="#br0" timeOffset="17154.9812">8106 8925 101,'0'-13'57,"-12"17"2,0 3-21,-3 5-38,0 0 0,3 3 0,4 2 0,5 1 0,6-1 0,6 0 0,7 1 0,4-1 0,4 2 0,2 2 0,-1-2 0,-1 2 0,-4 1 0,-3 1 0,-4-1 0,-4 0 0,-7-3 0,-5-2 0,-6 2 0,-7-4 0,-3-2 0,-6-5 0,-1-4 0,2-4-60,1-5-2,5-6-1</inkml:trace>
  <inkml:trace contextRef="#ctx0" brushRef="#br0" timeOffset="17637.0087">9266 9020 60,'-2'-8'54,"-8"2"0,-4 3 2,-4 5-25,-4 4-31,-1 8 0,1 4 0,2 5 0,2 2 0,3 5 0,5 2 0,5 0 0,7-3 0,4-5 0,8-5 0,7-7 0,2-7 0,4-8 0,0-9 0,0-6 0,-1-6 0,-2-3 0,-6 0 0,-4 1 0,-1 4 0,-5 5 0,-2 9 0,0-1 0,-1 19 0,-3 5 0,4 2 0,2 4 0,0 2 0,2 2 0,3 0 0,-1-5 0,2-3-36,5-2-22,1-6 0,3-6-1</inkml:trace>
  <inkml:trace contextRef="#ctx0" brushRef="#br0" timeOffset="18111.0359">10128 8643 66,'-13'6'52,"0"7"2,3 7 1,3 11-27,3 4-28,6 7 0,1 5 0,8 6 0,2 0 0,3 0 0,0-5 0,-2-4 0,1-7 0,-3-5 0,-2-9 0,0-10 0,-2-10 0,1-9 0,-2-9 0,3-5 0,0-5 0,1-3 0,2 0 0,1 1 0,-2 5 0,2 5 0,1 7 0,-1 7 0,1 9 0,-1 6 0,-1 6 0,1 4 0,-1 3 0,0 3 0,-2-1 0,-2-3 0,1 0 0,0-6-56,-3-8-3,2-6 0,-2-9 1</inkml:trace>
  <inkml:trace contextRef="#ctx0" brushRef="#br0" timeOffset="18284.0458">10544 8959 82,'5'-9'52,"-1"19"0,-1 3 1,-2 1-39,4 5-12,0 0-2,4 2 0,1 2 0,3-3-16,1-3-35,5 0-1,0-5-3,5-3 4</inkml:trace>
  <inkml:trace contextRef="#ctx0" brushRef="#br0" timeOffset="18667.0677">10888 8930 88,'-12'0'54,"-5"3"1,-3 4-1,2 6-50,-4 2-4,4 2 0,4 1 0,4 0 0,7 0 0,6-1 0,7-2 0,3-6 0,6-3 0,1-5 0,3-3-3,-1-2-3,-1 0 2,-2 1 3,-2 3 4,-3 6 1,-4 7 3,1 9-7,-5 4 0,-1 7 0,-4 5 0,1 2 0,-4 0 0,-2 0 0,-3-4 0,-2-3 0,-2-2 0,-2-8 0,0-6 0,-2-10 0,3-6 0,0-10-37,2-14-24,3-13 3,3-16-4</inkml:trace>
  <inkml:trace contextRef="#ctx0" brushRef="#br0" timeOffset="19043.0892">10988 8574 87,'11'-11'52,"0"13"3,1 13-1,-1 12-47,-2 11-7,3 11 0,0 8 0,3 7 0,-1-1 0,1 0 0,-4-3 0,1-5 0,-1-7 0,-1-8 0,-1-10 0,-4-10 0,2-11 0,-1-1 0,-1-29 0,-1-7 0,2-5 0,2-2 0,-2 1 0,3 2 0,2 5 0,2 8 0,0 10 0,2 10 0,0 8 0,1 6 0,-1 3 0,0 5 0,0 3 0,-4 0 0,4 1 0,-2-2-37,0-6-21,-1-5 1,1-5-2</inkml:trace>
  <inkml:trace contextRef="#ctx0" brushRef="#br0" timeOffset="19412.1103">11705 8785 101,'-9'-6'56,"-7"5"-1,-5 2-12,-4 4-43,-1 6 0,-1 4 0,5 4 0,5 1 0,7 2 0,6 0 0,8-1 0,8-4 0,5-1 0,4-4 0,1-4 0,1-2 0,-3-2 0,-3 0 0,-5-1 0,-6 0 0,1 0 0,-11 7 0,-3 1 0,-1 1 0,0 1 0,1 0 0,-1 0 0,5 2 0,1-4 0,5-2 0,4-7-20,3-5-36,4-5 0,4-9-1,3-4 3</inkml:trace>
  <inkml:trace contextRef="#ctx0" brushRef="#br0" timeOffset="19697.1266">11857 8919 33,'11'6'52,"-2"10"1,-3 4 0,-2 3-17,2 3-12,-1 0-20,1 1-4,0-2 0,-1-4 0,-1-4 0,0-4 0,0-1 0,-4-12 0,-1-8 0,-3-6 0,0-6 0,1-5 0,0-4 0,3-2 0,0-3 0,4-1 0,2 1 0,5 5 0,1 3 0,4 4 0,3 3 0,1 1 0,5 6-19,3 3-41,3 1 3,2 1-2</inkml:trace>
  <inkml:trace contextRef="#ctx0" brushRef="#br0" timeOffset="20457.17">12851 8646 60,'-8'28'52,"2"4"-2,5 5 2,5 5-36,1 2-1,3 2-5,3 1-10,1-2 0,-1-8 0,0-6 0,-1-5 0,-4-9 0,-1-1 0,-5-24 0,-2-8 0,-4-9 0,-2-9 0,0-9 0,-2-9 0,-1-7 0,1-3 0,1-1 0,1 0 0,3 5 0,2 6 0,4 7 0,4 8 0,6 11 0,5 10 0,5 10 0,7 9 0,5 9 0,1 5 0,0 9 0,-2 2 0,-5 4 0,-7 1 0,-8 0 0,-11-3 0,-9-2 0,-10-3 0,-8-3 0,-5-4 0,0-3 0,-1-4 0,3-2 0,3-4 0,8-1 0,8-2 0,-1 0 0,24-2 0,6 0 0,5 1 0,5 3 0,6 4 0,2 4 0,-1 2 0,0 5 0,-6 1 0,-5 2 0,-5 2 0,-9 0 0,-6 1 0,-9-1 0,-6-1 0,-6-1 0,-6-2 0,-6-1 0,-1-4 0,-3-5 0,4-2 0,3-7-26,3-8-36,8-6 1,7-8 0</inkml:trace>
  <inkml:trace contextRef="#ctx0" brushRef="#br0" timeOffset="20878.1941">13282 9007 88,'11'36'51,"-5"1"2,-3 0-11,-3 5-23,-4 0-17,-1-2-2,0-1 0,0-3 0,0-6 0,2-6 0,0-8 0,-1-1 0,4-15 0,-4-17-7,4-7-4,-2-11-2,5-9 1,-1-10 1,3-6 7,4-2 7,0-1 3,3 6 6,-1 3 0,4 13 3,-1 9-5,4 15-10,-2 10 0,3 10 0,0 9 0,1 9 0,-2 6 0,-2 5 0,-4 2 0,-6 0 0,-7-1 0,-6-3 0,-8-5 0,-5-6 0,-2-3 0,-4-5-25,-1-9-35,4-10-2,3-8 1</inkml:trace>
  <inkml:trace contextRef="#ctx0" brushRef="#br0" timeOffset="21382.223">14305 8479 76,'-6'19'47,"-3"2"1,5 4-12,0 5-27,1 3-1,3 2 1,2 0-3,1-2 0,0-6 0,1-4-2,-1-6-4,2-6 0,0-1 0,1-16 0,3-4 0,0-5 0,2-2 0,1-2 0,0-2 0,1 3 0,0 4 0,0 5 0,-2 7 0,0 7 0,-2 5 0,-1 5 0,-1 8 0,-3 3 0,-3 1 0,-4 1 0,-4-2 0,-4-2 0,-4-4 0,0-3 0,-1-5 0,-1-9 0,3-5-37,6-9-24,6-8 4,7-7-2</inkml:trace>
  <inkml:trace contextRef="#ctx0" brushRef="#br0" timeOffset="21586.2346">14571 8540 57,'10'11'56,"-4"8"1,-6 7 0,-6 10-29,-4 1-28,-4 7 0,-1-2 0,-1 1 0,1 1 0,1-2 0,2-2 0,2-5 0,5-3 0,4-8-48,4-7-11,4-7 1,5-12-1</inkml:trace>
  <inkml:trace contextRef="#ctx0" brushRef="#br0" timeOffset="21781.2458">14747 8818 91,'6'-5'57,"-16"16"1,-5 3-9,-3 4-49,0 1 0,0 5 0,1 3 0,5 3 0,5 0 0,5-3 0,9-1 0,5-1-14,6-4-45,5-8-1,5-8 1</inkml:trace>
  <inkml:trace contextRef="#ctx0" brushRef="#br0" timeOffset="22043.2608">15464 8588 95,'0'16'53,"-2"3"4,0 6-7,4 5-50,-2 5 0,-1 2 0,1-1 0,1-2 0,2-2 0,0-7-3,2-7-51,2-7-1,1-10 1,2-9-2</inkml:trace>
  <inkml:trace contextRef="#ctx0" brushRef="#br0" timeOffset="22245.2723">15690 8289 58,'14'-13'55,"-5"15"-1,0 14 3,-1 12-26,-4 6-31,3 10 0,-1 7 0,2 6 0,-1 3 0,0-2 0,-1-1 0,-1-5-56,-4-9-1,-4-8 2,-4-13-1</inkml:trace>
  <inkml:trace contextRef="#ctx0" brushRef="#br0" timeOffset="22427.2827">15582 8686 94,'0'-9'56,"5"1"-1,9 2-5,7 1-50,6-1 0,6-1 0,6 0 0,0-1 0,4-2 0,-2-4-46,-5-8-9,-5-6 1,-9-7-4</inkml:trace>
  <inkml:trace contextRef="#ctx0" brushRef="#br0" timeOffset="22571.291">15565 8011 72,'-44'-2'50,"12"5"-6,10 1-18,12-4-52,0 0-22,33 2-1,11 0-1</inkml:trace>
  <inkml:trace contextRef="#ctx0" brushRef="#br0" timeOffset="23096.321">16690 8208 83,'-5'-14'52,"5"14"3,2 17 0,2 10-45,0 8-10,2 10 0,0 7 0,3 6 0,-1 4 0,1 0 0,1-1 0,-3-3 0,0-6 0,-1-11 0,-3-9 0,-2-10 0,0-10 0,0-1 0,1-25 0,0-9 0,3-6 0,1-6 0,3-4 0,2 2 0,1 3 0,2 4 0,1 7 0,0 10 0,0 8 0,1 10 0,0 7 0,-1 6 0,1 5 0,-1 4 0,-1 0 0,-2 0 0,0 2 0,-3-7 0,0-4-40,0-4-20,0-7 5,2-5-3</inkml:trace>
  <inkml:trace contextRef="#ctx0" brushRef="#br0" timeOffset="23495.3438">17426 8426 88,'-16'8'55,"-7"3"2,-5 4-2,-5 1-55,-1 10 0,-2 3 0,3 6 0,5 2 0,8 2 0,8-2 0,8-2 0,11-3 0,6-6 0,7-7 0,4-9 0,4-9 0,2-10 0,-1-6 0,-1-10 0,-5-4-4,-3-2 3,-4 2 2,-4 4 3,-5 5-4,-3 8 0,1 0 0,-8 21 0,1 5 0,0 5 0,1 2 0,1 3 0,3 3 0,1-1 0,5-2 0,3-4-44,2-5-12,5-7 0,2-10 2</inkml:trace>
  <inkml:trace contextRef="#ctx0" brushRef="#br0" timeOffset="23826.3628">17792 8424 115,'-11'-4'57,"-3"7"-1,-5 5-29,-1 5-27,0 3 0,3 5 0,6 2 0,8 1 0,6-1 0,10 0 0,5-2 0,7 0 0,3 0 0,1-1 0,-1-2 0,-3 0 0,-5 0 0,-6 0 0,-7-2 0,-6 2 0,-7-1 0,-5 1 0,-9-4 0,-1 0 0,-5 0 0,-2-4 0,1-1 0,2-8-15,3-6-47,7-5-1,5-2-1</inkml:trace>
  <inkml:trace contextRef="#ctx0" brushRef="#br0" timeOffset="24382.3946">18715 8449 27,'0'0'48,"-12"-4"4,2 3 3,-3 5-27,-3 1-5,-3 6-5,-3 3-14,0 7-4,0 4 0,2 5 0,2 2 0,6 2 0,3-3 0,8 0 0,5-5 0,7-3 0,5-7 0,5-6 0,4-5 0,0-7 0,1-5 0,-2-6 0,-1-6 0,-2-4 0,-5 1 0,-4 2 0,-4 1 0,-1 5 0,-5 5 0,1-1 0,-2 22 0,0 4 0,0 4 0,3 3 0,3 5 0,3 4 0,4-1 0,1-2 0,6-1 0,0-2-46,2-4-12,-3-4-1,-4-7 0</inkml:trace>
  <inkml:trace contextRef="#ctx0" brushRef="#br0" timeOffset="25119.4367">4080 10736 88,'7'-13'51,"-5"5"7,1-1 0,-18 15-58,-4 7 0,-6 3 0,-3 4 0,-3 4 0,-1 2 0,0 0 0,4 0 0,7-3 0,9-5 0,10-3 0,13-3 0,10-2 0,11-1 0,7 1 0,7 1 0,4 5 0,2 4 0,-3 1 0,-5 5 0,-8 3 0,-8 2 0,-8-1 0,-8 0 0,-10-1 0,-7-3 0,-11 1 0,-5-3 0,-9-6 0,-1-1 0,-6-5 0,-2-7 0,4-6 0,4-8 0,7-10-61,7-9-3,8-14 0</inkml:trace>
  <inkml:trace contextRef="#ctx0" brushRef="#br0" timeOffset="25359.4504">4316 10475 94,'20'7'54,"-4"10"4,-2 7-9,-4 8-49,-1 7 0,3 8 0,1 6 0,4 6 0,1 6 0,3 1 0,0 1 0,0-3 0,0-1 0,-3-7 0,0-4 0,-7-9-23,-3-12-35,-5-10-2,-6-10 0</inkml:trace>
  <inkml:trace contextRef="#ctx0" brushRef="#br0" timeOffset="25541.4609">4320 10987 112,'-15'-12'53,"7"5"3,-2 0-22,22 11-34,4 0 0,8-1 0,6 0 0,4-1 0,6 0 0,-1-1-23,0 0-33,-2 0-2,-4 1 0</inkml:trace>
  <inkml:trace contextRef="#ctx0" brushRef="#br0" timeOffset="25818.4767">4704 11076 53,'5'20'50,"1"4"-1,1-2-1,0 0-21,2 0-9,-1-3-8,1-2-10,-2-5 0,-1-3 0,0 0 0,-6-9 0,-3-10 0,1-5 0,-5-4 0,-2-6 0,-2-4 0,-1-6 0,1-4 0,1-2 0,1 0 0,3 2 0,6 2 0,2 3 0,6 6 0,1 4 0,4 6-48,5 7-7,2 1 0,5 6 0</inkml:trace>
  <inkml:trace contextRef="#ctx0" brushRef="#br0" timeOffset="26110.4934">5060 10861 75,'-10'11'58,"-6"3"0,-1 2 1,-3 5-54,-1 1-5,3 6 0,3 2 0,5 4 0,4-1 0,8-1 0,5-4 0,8-4 0,5-8 0,2-7 0,3-9 0,1-8 0,-2-9 0,-3-6 0,-6-7 0,-7-6 0,-4 0 0,-7-4 0,-1 5 0,-2 2-49,-2 6-15,2 7 7,0 8-1</inkml:trace>
  <inkml:trace contextRef="#ctx0" brushRef="#br0" timeOffset="26503.5159">5172 11138 40,'8'25'54,"-1"-10"1,-3-1 2,-4-14-16,6-16-33,0-4-8,-1-11 0,2-6 0,1-4 0,1-1 0,0 4 0,0 4 0,1 5 0,0 9 0,0 12 0,1 13 0,-1 9 0,0 8 0,2 8 0,1 5 0,3 3 0,1 1 0,1-4 0,1-5 0,-1-4 0,-2-6 0,-2-10 0,-4-8 0,-4-11 0,-3-9 0,-5-7 0,-3-7 0,-1-5 0,-1-5 0,0 4 0,0 0 0,2 7 0,4 6-44,4 5-16,2 5 2,6 6-1</inkml:trace>
  <inkml:trace contextRef="#ctx0" brushRef="#br0" timeOffset="26969.5425">5717 10838 78,'-9'-6'55,"-5"1"3,-8 2-1,-3 1-50,-3 6-7,-1 3 0,3 4 0,3 3 0,6 4 0,6 1 0,10 0 0,7-2 0,7-4 0,5-2 0,4-5 0,2-2 0,0-4 0,1-2 0,-5-3 0,-4 1 0,-2 4 0,-6 1 0,-2 5 0,-1 5 0,-2 7 0,-1 7 0,1 9 0,-1 5 0,1 4 0,-2 4 0,1 2 0,-2 0 0,-1-4 0,-4-5 0,-3-5 0,-6-5 0,-2-6 0,-4-7 0,-3-7 0,-1-7 0,0-6 0,1-6 0,4-7 0,3-5 0,5-6 0,8-2 0,7-4-20,5-5-45,6-3 0,4-5 2</inkml:trace>
  <inkml:trace contextRef="#ctx0" brushRef="#br0" timeOffset="27623.5799">5949 10789 104,'7'-5'59,"-16"8"-2,-4 2-22,0 3-35,-6 2 0,2 1 0,2 0 0,3 3 0,2 0 0,6 1 0,5 0 0,7-2 0,5-2 0,4-2 0,3-1 0,2-3 0,-1-1 0,-3-3 0,-4 2 0,-3 1 0,-1 0 0,-11 8 0,-4-2 0,0 1 0,-3 2 0,1 1 0,2-3 0,0 2 0,4-2 0,5 0 0,3 0 0,3-5 0,6-1 0,0-8 0,4-1-35,0-7 3,1-3 5,-4-6 10,1 3 8,-3 1 10,-4 4 11,1 7 14,-4 3 6,3 9 0,-5 2-15,3 8-17,0 1 0,2 7 0,0-2 0,-1 0 0,0 2 0,-1-3 0,-1-2 0,-1-3 0,-3-5 0,0-1 0,-4-11 0,-4-10 0,0-8 0,-1-5 0,0-6 0,-2-4 0,2-2 0,2-4 0,1 2 0,5 2 0,3 4 0,4 3 0,5 4 0,1-1 0,6 3-8,6 4-52,4 2-4,5 1 1</inkml:trace>
  <inkml:trace contextRef="#ctx0" brushRef="#br0" timeOffset="27953.5988">7330 10629 118,'-5'-5'59,"-2"0"-1,7 15-38,2 7-20,3 5 0,3 6 0,-2 5 0,6 6 0,2 5 0,0 0 0,1-3 0,-3-6 0,1-4 0,-5-7 0,-3-6-39,-4-9-22,2-1 2,-13-21-1</inkml:trace>
  <inkml:trace contextRef="#ctx0" brushRef="#br0" timeOffset="28172.6113">7100 10598 105,'-14'-12'55,"4"5"6,1 0-27,16 9-34,7-2 0,10 2 0,10-3 0,9-1 0,8-1 0,6 0 0,2 3 0,1-1 0,-2 3 0,-9 2-9,-10 0-50,-9 2-3,-10 0 3</inkml:trace>
  <inkml:trace contextRef="#ctx0" brushRef="#br0" timeOffset="28398.6243">7102 11005 109,'-26'28'57,"10"-4"2,7-7-29,14-3-30,10-3 0,11-2 0,9-7 0,7-2 0,8-3 0,1-5 0,4 2 0,0-2-46,-3-2-14,-2-2 2,-7-2-3</inkml:trace>
  <inkml:trace contextRef="#ctx0" brushRef="#br0" timeOffset="28939.6552">7753 11059 119,'-3'8'62,"0"-1"-4,3-7-42,0 0-16,-4-12 0,3-1 0,2-5 0,3-5 0,2-1 0,3-6 0,0-6 0,5-4 0,1-4 0,1 1 0,0 2 0,0 5 0,-1 5 0,1 8 0,-2 11 0,-3 11 0,-2 11 0,0 7 0,1 7 0,-2 7 0,0 1 0,2 2 0,-1-1 0,2-5 0,0-3 0,0-6 0,0-7 0,0-8 0,1-8 0,1-11 0,-1-9 0,3-7 0,2-10 0,0-2 0,0-1 0,3 0 0,1 6 0,0 8 0,0 8 0,0 9 0,-2 11 0,2 11 0,-3 5 0,-2 8 0,0 7 0,-2 3 0,-2 4 0,-1 0 0,0-2 0,-2-3 0,2-3 0,-2-7-7,1-8-55,3-6 0,1-9 1</inkml:trace>
  <inkml:trace contextRef="#ctx0" brushRef="#br0" timeOffset="29336.6779">8588 10644 98,'8'-3'56,"-2"11"1,-2 8-13,-1 4-44,1 8 0,1 3 0,1 4 0,0 2 0,-1-2 0,1-6 0,0-4 0,-1-5 0,2-6 0,-3-6 0,-1-1 0,-1-18 0,-2-6 0,0-6 0,-4-7 0,1-7 0,-3-6 0,3-1 0,-3-3 0,4-1 0,0 1 0,6 1 0,2 7 0,1 5 0,5 6 0,4 2 0,5 4 0,2 3 0,4 4 0,2 3 0,1 2 0,-2 3 0,0 0 0,-3 5 0,-5-2 0,-3 2-15,-4 3-46,-6 4 0,2-1 0</inkml:trace>
  <inkml:trace contextRef="#ctx0" brushRef="#br0" timeOffset="29526.6888">8661 10630 118,'-12'14'58,"9"-4"2,7-2-41,9-2-19,7-4 0,4-1 0,5 0 0,5-2-19,2-2-38,2 0-4,1-3 3</inkml:trace>
  <inkml:trace contextRef="#ctx0" brushRef="#br0" timeOffset="33374.9089">9739 10417 81,'-1'-28'54,"-1"8"2,0 8 0,0 0-48,-1 27-8,5 11 0,3 8 0,4 12 0,2 9 0,4 9 0,2 3 0,2 4 0,2 0 0,-1-2 0,-2-5 0,-3-12 0,-1-10 0,-5-11-55,-4-13-6,-1 0 0</inkml:trace>
  <inkml:trace contextRef="#ctx0" brushRef="#br0" timeOffset="33571.9202">9686 10709 91,'-15'-14'51,"8"8"1,1 0 0,17 6-43,9 1-9,6 0 0,5-1 0,4-1 0,2-3 0,1-1 0,-4-5-28,-3-5-23,-2-2-4,-8-7 0,-5-5 2</inkml:trace>
  <inkml:trace contextRef="#ctx0" brushRef="#br0" timeOffset="33923.9403">10012 10378 20,'0'-12'47,"0"33"3,1 8-3,1 7-14,4 10-6,2 6-6,4 10-11,1 1-10,2 4 0,-1-3 0,0-4 0,-1-6 0,-3-8 0,-1-7 0,-2-7 0,-2-13 0,-1 0 0,-3-28 0,3-9 0,-3-8 0,2-4 0,1-8 0,2-2 0,2 3 0,2 4 0,2 6 0,2 8 0,2 10 0,4 10 0,-1 8 0,1 9 0,0 3 0,-1 5 0,0 4 0,-3 2 0,1 1 0,-3-2-21,-1-4-36,1-2 1,-1-9-2</inkml:trace>
  <inkml:trace contextRef="#ctx0" brushRef="#br0" timeOffset="34555.9765">10654 10699 95,'-8'-12'53,"-5"7"1,-4 5-1,-7 7-53,-1 9 0,-1 7 0,1 6 0,3 2 0,3 5 0,6-2 0,6 0 0,8-5 0,5-4 0,6-7 0,4-8 0,4-7 0,2-8 0,2-5 0,-4-5 0,0-4 0,-3-5 0,-1 1 0,-5-1 0,-1 4 0,-4 5 0,0 7 0,-2 0 0,-1 20 0,-2 7 0,2 4 0,0 5 0,1 3 0,1-2 0,2-3 0,1-3 0,1-9 0,2-9 0,1-9 0,2-6 0,0-7 0,2-5 0,0-8 0,-1-3 0,1 0 0,-2 2 0,-2 4 0,-1 2 0,0 9 0,-1 10 0,2 11 0,1 8 0,2 7 0,2 6 0,2 3 0,2 2 0,2-4 0,0-4 0,1-7 0,-1-6 0,-2-6 0,-2-7 0,-3-9 0,-3-7 0,-6-4 0,-3-7 0,-4-1 0,-5-1 0,-1-4-55,-1 4-6,1 2 0</inkml:trace>
  <inkml:trace contextRef="#ctx0" brushRef="#br0" timeOffset="35217.0143">12076 10746 38,'-10'4'47,"2"7"2,0 6-10,1 1-12,4 7-7,0 2-4,3 1-5,3-3-3,0-2-8,0-5 0,1-4 0,-1-1 0,-3-13 0,5-12 0,-1-6 0,0-6 0,0-8 0,0-6 0,2-6 0,1 1 0,2 0 0,1 5 0,2 7 0,1 7 0,3 11 0,2 11 0,1 13 0,1 9 0,-1 10 0,0 6 0,0 5 0,-1 3 0,-3 2 0,-2-5 0,-2-6 0,-3-7 0,-2-8 0,-2-11 0,0-1 0,-3-25 0,0-10 0,1-7 0,1-9 0,2-7 0,2-6 0,3 1 0,0 2 0,3 4 0,0 6 0,2 10 0,-1 12 0,-1 15 0,0 10 0,-1 11 0,-1 8 0,-1 7 0,0 4 0,2 4-9,1 1-43,2-6-3,4-3 3,2-8-3</inkml:trace>
  <inkml:trace contextRef="#ctx0" brushRef="#br0" timeOffset="35480.0293">12819 10548 69,'-5'-18'55,"-9"9"4,-4 12-3,-2 12-40,-4 7-16,2 11 0,2 5 0,6 5 0,7-3 0,9 0 0,10-6 0,7-3 0,9-7 0,4-9 0,1-8 0,1-10 0,-5-8 0,-6-14 0,-7-6 0,-9-9 0,-9-6-50,-5-3-10,-7 0 0,-2-1 1</inkml:trace>
  <inkml:trace contextRef="#ctx0" brushRef="#br0" timeOffset="35712.0426">12892 10256 81,'3'22'55,"1"8"0,0 7-1,4 4-44,3 8-10,1 5 0,4 3 0,4 0 0,0-2 0,1-1 0,-2-6 0,0-3 0,-1-9-50,-3-10-7,-2-8 0,-2-11 1</inkml:trace>
  <inkml:trace contextRef="#ctx0" brushRef="#br0" timeOffset="36097.0646">13389 10417 103,'-15'8'53,"-4"-1"1,-1 3-9,2 1-45,-1 0 0,4 2 0,7 4 0,7 0 0,7 2 0,6-1 0,4 0-2,0 1-1,2-1 0,-2 0 4,-5-3 6,-6 1-7,-6 0 0,-8 1 0,-6-2 0,-3 3 0,-4 0 0,2 2 0,-1 1 0,5 1 0,3-1 0,5 0 0,11-1 0,5-3 0,8 0 0,3-5 0,7-2-17,3-6-41,0-6-1,2-6 0</inkml:trace>
  <inkml:trace contextRef="#ctx0" brushRef="#br0" timeOffset="36353.0792">13714 10527 110,'-7'1'58,"-5"4"1,-2 5-31,-1 5-28,-4 5 0,1 3 0,0 4 0,4 4 0,3 3 0,6 1 0,6-1 0,6-2 0,5 0 0,5-5 0,5-3 0,1-8 0,2-7-31,2-5-29,2-6-1,-1-7 1</inkml:trace>
  <inkml:trace contextRef="#ctx0" brushRef="#br0" timeOffset="36586.0926">13957 10648 93,'0'-8'57,"-6"19"2,-1 4-13,1 6-46,-2 2 0,5 4 0,3 1 0,3 1 0,7 1 0,4-3 0,3-5 0,4-6 0,2-7 0,0-8 0,0-9 0,-4-11 0,1-7 0,-4-12-50,-3-14-10,-2-9 1,-1-11-1</inkml:trace>
  <inkml:trace contextRef="#ctx0" brushRef="#br0" timeOffset="36789.1042">14218 10137 58,'1'17'56,"-1"10"0,0 8 2,-2 3-31,4 9-27,1 3 0,2 3 0,2 2 0,2-2 0,1-3 0,0-4 0,4-4 0,-2-10 0,-1-6-52,3-9-7,1-11 0,1-9 0</inkml:trace>
  <inkml:trace contextRef="#ctx0" brushRef="#br0" timeOffset="37150.1248">14572 10358 94,'-11'-4'54,"-4"7"2,-3 3-5,-4 3-51,3 6 0,0 2 0,4 5 0,6-2 0,6 0 0,8-2 0,5-1 0,6-2 0,2-5 0,3-1 0,-2-3 0,-2 1 0,-6 0 0,0-1 0,-19 2 0,-8 3 0,-5 3 0,-6 0 0,-2 4 0,-1 1 0,4 3 0,3 3 0,9-1 0,7-2 0,9-2 0,9-3 0,5-5 0,9-5 0,5-7-46,4-6-15,4-6 0</inkml:trace>
  <inkml:trace contextRef="#ctx0" brushRef="#br0" timeOffset="37497.1447">15524 10326 48,'-10'-3'51,"2"5"4,2 7-3,1 6-28,4 10-3,1 6-17,3 8-4,0 3 0,3 3 0,1 1 0,-2-1 0,2-5 0,-2-6 0,0-6 0,-3-10 0,2-7-40,-2-1-16,-4-21 1,2-8-1</inkml:trace>
  <inkml:trace contextRef="#ctx0" brushRef="#br0" timeOffset="38007.1738">15470 10268 57,'-7'-65'55,"2"4"3,4 10-4,3 10-23,3 5-31,9 10 0,5 5 0,9 9 0,5 7 0,7 7 0,5 6 0,1 6 0,0 6 0,-4 4 0,-6 3 0,-8 2 0,-9-3 0,-12 0 0,-11-2 0,-11-2 0,-11-5 0,-8-1 0,-7-1 0,-1-2 0,-1-1 0,4 0 0,7-3 0,6 2 0,12-1 0,11 1 0,12 1 0,10 0 0,8 2 0,8 3 0,4 4 0,4 2 0,-1 4 0,-1 1 0,-7 1 0,-6 2 0,-9 0 0,-8 1 0,-10-2 0,-7 0 0,-9-5 0,-9-3 0,-6 1 0,-5-3 0,-5-1 0,-3-4 0,0-3 0,2-6 0,6-2 0,4-1 0,9-5 0,6-5 0,11-1 0,8-2-52,9 0-15,8 1 3</inkml:trace>
  <inkml:trace contextRef="#ctx0" brushRef="#br0" timeOffset="38166.1829">16019 10797 115,'25'14'63,"-8"-5"-2,-7-5-45,0 0-16,-10-4 0,-7-4 0,1 3-3,-2 0-58,0 1-1,-2 0-1</inkml:trace>
  <inkml:trace contextRef="#ctx0" brushRef="#br1" timeOffset="42635.4386">6371 8139 19,'0'0'44,"0"0"2,0 0 1,0 0-15,2 9-11,-2 3-3,4 6-5,-2 5-2,4 6-7,-1 2-4,3 4 0,-2-1 0,3-1 0,-3-2 0,0-4 0,0-6 0,-2-6 0,1-2 0,-2 1 0,-3-14 0,1-8-16,0-4-25,0-5-14,-2-7 0,-1-4 2</inkml:trace>
  <inkml:trace contextRef="#ctx0" brushRef="#br1" timeOffset="43237.473">6356 7968 81,'-9'-36'52,"4"5"3,3 4-21,1 2-8,6 5-19,2 0-7,5 2 0,4 2 0,6 2 0,3 3 0,4 3 0,2 1 0,5 4 0,0 3 0,0 5 0,0 3 0,-3 3 0,-5 1 0,-2 5 0,-5 2 0,-7 2 0,-6 0 0,-6 1 0,-6-1 0,-8 1 0,-4 0 0,-5 0 0,-3-1 0,-5-2 0,1-1 0,2-2 0,3-2 0,5-3 0,5-3 0,5-2 0,0 0 0,17-4 0,3-1 0,2 1 0,6 1 0,2 2 0,3 3 0,2 4 0,0 3 0,0 3 0,1 2 0,-5 4 0,-4 0 0,-1 2 0,-6 1 0,-5-2 0,-4 0 0,-7 0 0,-4-2 0,-6 0 0,-6-2 0,-7-2 0,-6-3 0,-4-3 0,-3-6 0,0-4 0,2-3 0,3-5 0,5-1 0,4-1 0,7 0 0,5-4 0,7-1 0,5 2-39,6-1-28,2 2 3</inkml:trace>
  <inkml:trace contextRef="#ctx0" brushRef="#br1" timeOffset="44429.5412">16390 10943 24,'0'0'51,"0"0"4,0 0 0,0 0-20,0 0-5,0 0-25,0 0-5,0 0 0,0 0 0,0 0 0,0 0 0,0 0 0,0 0 0,7-3-37,0-1-20,-7 4 2,5-12-2</inkml:trace>
  <inkml:trace contextRef="#ctx0" brushRef="#br1" timeOffset="45240.5876">15937 11751 27,'0'8'50,"1"0"2,-1-8 4,0 0-20,0 0-7,0 0-24,0 0-5,0 0 0,0 0 0,4-8 0,1-5 0,2-4 0,3-4 0,3-8 0,5-9 0,3-11 0,6-12 0,4-12 0,5-6 0,3-6 0,3-4 0,1 0 0,0 3 0,-4 9 0,-3 8 0,-6 13 0,-6 13 0,-6 12 0,-3 12 0,-5 11 0,-2 10 0,1 9 0,1 9 0,0 8 0,2 9 0,2 6 0,-1 5 0,4 7 0,-3 5 0,1 2 0,-1 2 0,0 0 0,-1 1 0,-1-1 0,-1-4 0,-2-3 0,-2-6 0,-2-6 0,-1-9 0,0-9 0,-2-5 0,-1-9 0,2-1 0,-1-1-10,-1-20-56,-2-5 1,-2-2 1</inkml:trace>
  <inkml:trace contextRef="#ctx0" brushRef="#br1" timeOffset="45540.6047">16267 11335 109,'-33'-3'61,"5"1"0,5 1-37,6 2-24,8-1 0,-2 0 0,25 6 0,9 0 0,7-1 0,8 2 0,8-2 0,5 0 0,4-1 0,-1-3 0,-3 0 0,-4 0 0,-6-1 0,-8 0 0,-7 1 0,-8-1 0,-4 1 0,-5-1 0,2-1-58,-11 1-7,0 0 1</inkml:trace>
  <inkml:trace contextRef="#ctx0" brushRef="#br1" timeOffset="112181.4164">719 13023 12,'0'0'35,"-18"8"-2,1 0 3,17-8-33,0 0 0,0 0-1,18-17-1,5 5 1,4 3 2,9 4-2,8 1-2,6 0 2,8 0-2,7-2 1,7-2 5,4-2-5,9 1 0,3-1 4,5 1 0,5 0 1,5 1 0,6 2-1,4 2-3,5 0 2,5-4 1,5 1-2,4-1 1,2 0-1,8-1 2,2-1-2,4-3 1,3 3 0,4 1-3,3 2 3,3-2-2,5-2 4,4 0-3,3-1-2,6 0 1,6-2 1,4 2 0,5 0-2,4 0-1,6 3-1,0-1-1,5 4 4,0 2-2,2 2 0,2 1 1,2 2-2,1 1 1,1 3 1,2 2-1,4 0 1,2 1-2,3 0 2,2-1-1,1-1 1,3-1 0,1 0-1,2 0 1,0-1-2,4 0 0,2 0 0,4 2 0,3 0 2,4-2-1,6 0-1,3-2 1,2-1 0,6-2 1,2-1-1,3-3 0,2 1 0,2 0 1,3 0 2,1-1-3,4-2 3,2-1-1,3 0 0,1-1 0,5-2 0,4-1 0,3-1-3,6 2 2,2 2-1,5-1 0,6 1 1,3 1 1,3 3-2,1 1 0,2 4 0,1-1 0,0 2 0,-2 5 0,-3 2 0,-4 2 0,-6 3 0,-8 1 0,-9-1 0,-13 1 0,-13 1 0,-16-2 0,-20-1 0,-18-1 0,-21-2 0,-18 0-35,-23 0-17,-25-4-1,-27-1-1</inkml:trace>
  <inkml:trace contextRef="#ctx0" brushRef="#br1" timeOffset="114166.5299">1722 14266 24,'0'0'40,"10"25"5,-6-1-6,2 2-17,0 4-2,-1 4-4,1 4-5,0-1-1,-1-1-1,-3-1-1,-1-3 0,-2-6-5,0-5-3,-1 0 0,2-21 0,0 0 0,0 0 0,-2-20 0,3-6 0,2-8 0,2-8 0,2-8 0,0-3 0,5-3 0,1 2 0,2 4 0,3 10 0,1 12 0,4 14 0,0 11 0,2 15 0,1 15 0,-1 11 0,1 8 0,-2 5 0,-2 1 0,-4-1 0,-2 1 0,-1-7 0,-5-8 0,-2-6 0,-3-5 0,-1-1 0,-4-25 0,0 0 0,1-23 0,-1-9 0,-1-11 0,0-14 0,1-9 0,2-5 0,2 1 0,2 4 0,3 9 0,2 8 0,3 13 0,2 13 0,1 14 0,0 12 0,2 7 0,0 9 0,1 11 0,0 9 0,0 7 0,-1 5 0,0 3 0,0-1 0,0 4 0,0-2-31,-2-7-26,1-7 1,-1-10-1</inkml:trace>
  <inkml:trace contextRef="#ctx0" brushRef="#br1" timeOffset="114444.5458">2622 14336 120,'-1'-18'53,"-5"34"4,0 6-32,-2 8-25,2 5 0,1 5 0,4 0 0,3 2 0,6-6 0,6-5 0,6-7 0,5-9 0,1-8 0,1-8 0,-1-7 0,-5-7 0,-5-8 0,-9-8 0,-5-3 0,-11-8 0,-4-1-48,-2-2-11,-3-3 3,3-1-2</inkml:trace>
  <inkml:trace contextRef="#ctx0" brushRef="#br1" timeOffset="114669.5587">2773 13945 97,'10'26'55,"-3"5"1,2 4-9,1 7-47,-2 4 0,5 4 0,-2 1 0,2-1 0,0-1 0,2-4 0,1-1 0,-3-7 0,-1-7-25,2-5-33,-1-6 1,1-10 0</inkml:trace>
  <inkml:trace contextRef="#ctx0" brushRef="#br1" timeOffset="115075.5819">3241 14122 117,'-15'14'56,"-1"0"1,-4 3-32,-3 2-25,0 1 0,2-4 0,2-2 0,5 4 0,4-4 0,7 0 0,6-4 0,7-3 0,3-4-6,6 0-13,-1-3 2,3-4 4,-2-3 4,-2 0 8,-2 3 7,-6 0 7,-1 0 5,-8 4-1,-3 15-6,-6-2-11,1 4 0,-4-2 0,1 6 0,0 0 0,2 1 0,2 1 0,3-2 0,5 1 0,5-2 0,3-1 0,4-4 0,4-3-38,3-2-19,5-4 0,2-4-1</inkml:trace>
  <inkml:trace contextRef="#ctx0" brushRef="#br1" timeOffset="115873.6276">3533 14185 63,'-11'2'49,"1"1"2,-3 4-14,-1 2-10,0 5-9,-2 5-8,2 6-10,0 4 0,4 2 0,4 2 0,3 2 0,6-2 0,4 1 0,6-7 0,1-3 0,5-1 0,0-7 0,3-5-40,2-2-13,-2-5-2,2-7 0</inkml:trace>
  <inkml:trace contextRef="#ctx0" brushRef="#br1" timeOffset="116143.643">3768 14294 102,'0'13'52,"-2"2"2,1 6-7,3 3-47,0 1 0,3 1 0,3-5 0,7-1 0,3-7 0,5-4 0,3-8 0,1-6 0,0-7 0,-4-8 0,-3-4 0,-7-9 0,-7-7-28,-6-4-31,-8-4 3,-3-2-2</inkml:trace>
  <inkml:trace contextRef="#ctx0" brushRef="#br1" timeOffset="116339.6542">3950 13926 37,'16'28'48,"0"2"2,3 8-1,-3 3-16,0 2-11,3 2-6,-2-1-16,1 0 0,0-2 0,-1-1-10,-1-8-39,1-3-2,-3-7 1,1-4-1</inkml:trace>
  <inkml:trace contextRef="#ctx0" brushRef="#br1" timeOffset="116677.6735">4318 14155 101,'-9'15'52,"-1"-1"-2,-1-3 2,2 6-52,0 1 0,2-1 0,3 0 0,3-6 0,6-1 0,4-3-5,3-2-2,3-5 0,-1-2 4,-2 0-1,-2-4 8,-1 4 2,-1 0 4,-9 12-4,-4 4-6,-1 4 0,0 4 0,0 3 0,1 2 0,1 2 0,4-2 0,5-2-34,2-6-21,7-2 0,2-6-1</inkml:trace>
  <inkml:trace contextRef="#ctx0" brushRef="#br1" timeOffset="117444.7174">5341 14084 81,'8'33'47,"1"1"2,3 7-17,0 4-11,0 0-9,0 0-3,-2-5-8,-2-4 2,-3-8-3,-2-3 0,-2-9 0,-1 0-8,-6-20-5,-3-10-8,-2-8-4,-3-12-7,-1-11-2,-1-14 5,0-9 9,2-3 10,3-3 11,3 1 8,5 8 9,5 7 6,7 12 3,6 15 1,4 11-8,6 12-4,2 7-2,3 11-2,-1 4 0,-1 10-1,-5-2-11,-4 5 0,-8 1 0,-5 2 0,-7 1 0,-7-1 0,-4-1 0,-3-3 0,-1-2 0,1-6 0,2-5 0,4-5 0,-1-1 0,10-7 0,16-2 0,3 1 0,5 3 0,5 4 0,6 5 0,0 6 0,2 0 0,-1 6 0,-3 5 0,-4 3 0,-6 1 0,-5-2 0,-8 0 0,-8 0 0,-10 3 0,-8-4 0,-8-4 0,-7 0 0,-5-3 0,-4-6 0,2-4 0,2-9 0,4-9-50,6-8-13,9-8-1</inkml:trace>
  <inkml:trace contextRef="#ctx0" brushRef="#br1" timeOffset="118001.7493">6332 13835 30,'11'7'47,"1"5"3,6 11 0,1 9-22,-2 5-5,4 9-3,-2 0-13,-2 7-7,-2-2 0,-3-1 0,-4-2 0,-1-5 0,-2-5 0,-3-7 0,-1-4 0,0-7 0,1-9 0,-1-1 0,4-29 0,2-6 0,1-4 0,3-3 0,4-1 0,3 2 0,2 6 0,1 7 0,3 11 0,0 10 0,-1 5 0,0 6 0,-4 2 0,1 4 0,-4 5 0,-5 3 0,-2 0 0,-1 0 0,-3 2 0,-1-4 0,1 1 0,1-8-38,0-9-21,2-10-2,3-11 1</inkml:trace>
  <inkml:trace contextRef="#ctx0" brushRef="#br1" timeOffset="118369.7703">7088 13998 91,'-11'15'51,"-2"2"4,-4 11-2,0 6-48,0-1-5,1 6 0,3-2 0,5 1 0,6-4 0,2-2 0,8-7 0,4-8 0,4-5 0,3-10 0,1-6 0,-2-10 0,1-9 0,-3-6 0,-4-3 0,-2 1 0,-2 2 0,-2 6 0,-4 4 0,1 10 0,1-1 0,-2 28 0,1 1 0,1 5 0,1 2 0,1 2 0,2 4 0,1-2 0,5-4-32,3-4-28,1-6 6,4-6-4</inkml:trace>
  <inkml:trace contextRef="#ctx0" brushRef="#br1" timeOffset="118692.7888">7428 14079 102,'-4'-12'55,"-4"9"5,-3 7-22,-2 4-38,0 6 0,2 2 0,3 2 0,4 3 0,5 0 0,5-1 0,5-1 0,8-3 0,4-1 0,5-1 0,2-1 0,3-6 0,-2-2 0,-1 0 0,-3 1 0,-7 6 0,-4 1 0,-10 4 0,-7 3 0,-9 2 0,-7 5 0,-8-2 0,-5-2 0,-1-1 0,-1-5 0,2-7-29,5-5-37,10-5 0</inkml:trace>
  <inkml:trace contextRef="#ctx0" brushRef="#br1" timeOffset="119286.8228">8513 14033 100,'-20'4'52,"-4"4"2,0 7-15,-1 7-29,-1 5-10,3 7 0,3 4 0,5 4 0,5-1 0,6 1 0,4-8 0,6-6 0,5-7 0,4-10 0,4-8 0,4-7 0,-1-6 0,1-8 0,-3-7 0,-1-2 0,-5-3 0,0 3 0,-5 1 0,-3 1 0,-2 4 0,1 10 0,-1-1 0,1 27 0,3 4 0,1 3 0,2 5 0,2 6 0,3 3 0,2-3 0,3-3 0,2-6 0,5-3-21,4-5-38,5-6-2,4-5 0</inkml:trace>
  <inkml:trace contextRef="#ctx0" brushRef="#br1" timeOffset="119775.8508">9646 13739 42,'-14'10'50,"1"5"1,1 8 2,2 5-28,6 9-7,3 1-2,5 7-16,1 3 0,3 0 0,2 1 0,-1-5 0,0-5 0,-1-3 0,-1-5 0,-1-6 0,0-12 0,-1-1 0,1-22 0,3-7 0,1-6 0,1-4 0,5-3 0,2 0 0,3 5 0,0 7 0,2 5 0,1 9 0,0 7 0,-2 7 0,-1 4 0,-1 4 0,-3 6 0,-3 1 0,-4 5 0,-1 1 0,-5-2 0,1-1 0,-3-1 0,-2-6 0,2-4 0,-1-8-34,1 0-28,1-21 2,1-8 0</inkml:trace>
  <inkml:trace contextRef="#ctx0" brushRef="#br1" timeOffset="119976.8622">10101 14014 94,'10'-4'54,"-2"8"6,-2 10-13,-2 6-47,-2 1 0,2 6 0,0 1 0,1 3 0,2-2 0,4-4 0,3 2 0,2 0-19,5-6-39,2-6 0,3-10-1</inkml:trace>
  <inkml:trace contextRef="#ctx0" brushRef="#br1" timeOffset="120355.8839">10552 13940 104,'-14'-2'55,"-6"5"-1,-3 10-12,-3 6-42,-2 3 0,3 6 0,2 5 0,3 1 0,8-1 0,7-1 0,6-7 0,9-4 0,7-11 0,2-8 0,3-8 0,2-6 0,0-5 0,-2-1 0,-3 2 0,-3 3 0,-3 7 0,-2 6 0,-3 7 0,2 9 0,-5 6 0,0 9 0,-1 7 0,-1 6 0,-3 5 0,-3 0 0,-1 1 0,-5-1 0,-2-2 0,1-9 0,-3-10 0,0-13 0,-1-13-16,5-12-43,4-17-4,3-15 2</inkml:trace>
  <inkml:trace contextRef="#ctx0" brushRef="#br1" timeOffset="120731.9054">10647 13650 72,'13'-2'59,"0"17"-2,-4 13 1,0 7-49,1 12-9,-1 7 0,1 3 0,0-1 0,0-1 0,1-3 0,-3-7 0,0-4 0,-1-8 0,0-9 0,0-10 0,-2-1 0,0-29 0,1-6 0,2-6 0,1-4 0,0-2 0,4 0 0,0 6 0,3 8 0,1 9 0,1 7 0,0 9 0,-1 5 0,-2 9 0,0 2 0,-2 3 0,-2 4 0,0 0 0,-1 4 0,-1-3 0,1-2-13,3-4-48,3-4-1,5-5 0</inkml:trace>
  <inkml:trace contextRef="#ctx0" brushRef="#br1" timeOffset="121144.9291">11365 13901 58,'-5'-13'50,"1"4"0,-5 5 6,-1 2-32,-3 8-7,-5 3-17,-1 5 0,-4 4 0,-1 4 0,-1 2 0,3-1 0,6 0 0,6-1 0,6-5 0,10-1 0,7-8 0,5-6 0,6-1 0,2-3 0,0-3 0,-3-2 0,-4 2 0,-5 2 0,-5 5 0,-6 6 0,-5 4 0,-3 3 0,-2 1 0,0 3 0,1 2 0,0-1 0,6 1 0,4-4 0,7-3 0,2-3-41,4-7-16,4-6-1,1-8 2</inkml:trace>
  <inkml:trace contextRef="#ctx0" brushRef="#br1" timeOffset="121415.9446">11553 14064 27,'12'-1'53,"0"7"2,-2 8 0,-1 4-18,1 5-9,-1 2-28,1 1 0,-2 0 0,-1-2 0,-2-2 0,-1-3 0,-4-6 0,-2 0 0,-4-20 0,-2-5 0,-1-10 0,-1-7 0,1-6 0,2-6 0,3 0 0,4-2 0,2 3 0,5 5 0,5 7 0,3 5-8,4 3-52,4 3-2,3 3 1</inkml:trace>
  <inkml:trace contextRef="#ctx0" brushRef="#br1" timeOffset="122189.9888">12551 13848 45,'-8'24'53,"4"5"0,2 3 0,3 1-23,4 7-9,1 1-21,0 2 0,1-2 0,0-4 0,1-5 0,-3-3 0,-1-5 0,-1-7 0,-2 0 0,-2-27 0,-3-7 0,-2-9 0,1-11 0,-4-12 0,1-10 0,0-10 0,2-1 0,2 0 0,4 0 0,4 6 0,3 8 0,6 11 0,3 13 0,4 13 0,2 13 0,4 12 0,0 11 0,-1 10 0,-1 5 0,-5 7 0,-6 1 0,-7 2 0,-6-3 0,-7-1 0,-8-6 0,-4-5 0,-3-3 0,0-4 0,1-2 0,5-4 0,4-6 0,-1-1 0,13-7 0,11-6 0,3-1 0,4 1 0,5 1 0,2 3 0,2 5 0,0 7 0,-1 5 0,-4 4 0,-2 5 0,-4 3 0,-5-3 0,-5 1 0,-6 0 0,-6-2 0,-6 2 0,-6-2 0,-5-4 0,-3-1 0,-2-1 0,0-5 0,2-6 0,2-7 0,7-8 0,7-7-51,6-2-13,8-5 1</inkml:trace>
  <inkml:trace contextRef="#ctx0" brushRef="#br1" timeOffset="122619.0134">12956 14068 56,'18'21'54,"-5"5"4,-3 4 3,-2 7-35,-4 1-26,0 5 0,-2 3 0,-1 1 0,-1 1 0,-1 0 0,-1-5 0,0-6 0,1-6 0,-1-4 0,0-8 0,0-1 0,2-30 0,0-10 0,1-7 0,0-16 0,3-10 0,2-8 0,3-3 0,2 2 0,4 5 0,1 8 0,3 8 0,1 15 0,1 11 0,-1 11 0,-2 9 0,0 8 0,-3 9 0,-3 6 0,-6 5 0,-3 4 0,-6 0 0,-6 1 0,-4-1 0,-6-6 0,-2-6 0,-4-9 0,2-7-38,1-10-25,4-9-2</inkml:trace>
  <inkml:trace contextRef="#ctx0" brushRef="#br1" timeOffset="123198.0465">13891 13687 30,'5'13'50,"-3"2"1,0 4 4,0 6-29,-3 3-2,0 9-5,-2-1-19,0 2 0,1-2 0,-1-3 0,1-4 0,0-4 0,1-6 0,2-8 0,0 1 0,6-21 0,1 0 0,1-4 0,5-3 0,1-2 0,1 1 0,3 3 0,-2 4 0,2 7 0,-2 1 0,-2 8 0,-3 5 0,-2 6 0,-2 2 0,-4 4 0,-6 3 0,-2 2 0,-5 2 0,-4-1 0,-3-4 0,-3-3 0,1-5 0,-3-9 0,2-7-19,4-8-41,5-11-3,7-13-1</inkml:trace>
  <inkml:trace contextRef="#ctx0" brushRef="#br1" timeOffset="123416.059">14197 13765 66,'14'18'55,"-6"4"5,-5 5 0,-3 8-46,-2 1-14,-3 4 0,0 1 0,-3 3 0,-1 1 0,-1 0 0,0 1 0,0-4 0,3-2 0,2-4-44,2-7-16,5-10 2,3-9-3</inkml:trace>
  <inkml:trace contextRef="#ctx0" brushRef="#br1" timeOffset="123657.0727">14382 14120 113,'-12'14'59,"-4"4"2,-2 6-39,1 6-22,-2 0 0,5 4 0,3 1 0,5-1 0,5-3 0,6-2 0,4-6 0,5-6 0,5-2 0,2-7 0,4-2 0,0-7-25,-2-7-37,1-9 0,-1-9 1</inkml:trace>
  <inkml:trace contextRef="#ctx0" brushRef="#br1" timeOffset="127643.3007">15072 13986 55,'2'-9'51,"-2"9"0,7 4 5,0 7-31,-3 4-8,3 4-17,-2 5 0,2 6 0,1 1 0,-1 4 0,1-4 0,-1-5 0,1-4 0,-1-7 0,2-3-4,-1-9-50,0-11-1,0-10-5,-2-9 4</inkml:trace>
  <inkml:trace contextRef="#ctx0" brushRef="#br1" timeOffset="127855.3129">15249 13570 60,'7'-5'54,"1"11"2,-1 11-3,-2 10-31,2 10-12,0 7-10,4 8 0,0 7 0,0 2 0,2-2 0,-1-3 0,1-1 0,-2-4-34,-1-8-23,0-7 2,-4-10-3</inkml:trace>
  <inkml:trace contextRef="#ctx0" brushRef="#br1" timeOffset="128068.3251">15295 14028 51,'4'8'48,"3"-3"1,7-1 3,3-1-28,4-3-21,5-5-11,5-3-29,3-1-11,-2-5-1,-1-1 1</inkml:trace>
  <inkml:trace contextRef="#ctx0" brushRef="#br1" timeOffset="128283.3374">15141 13482 24,'-15'4'11,"-1"-1"-12,29 4 0,9 1-32</inkml:trace>
  <inkml:trace contextRef="#ctx0" brushRef="#br1" timeOffset="128965.3764">16070 13576 39,'0'0'28,"0"0"-1,0 0-3,0 0 0,-2 20-5,2 6 0,3 10-5,1 7 1,2 10 0,-1 3-5,2 4-2,-1-2-3,0-4-2,-3-8-1,1-7 1,0-10-3,-2-10 0,1-6 0,0-1 0,1-21 0,2-9 0,0-7 0,1-3 0,2-6 0,1 1 0,2-2 0,2 5 0,1 6 0,2 9 0,3 9 0,1 9 0,0 10 0,0 8 0,0 7 0,-2 4 0,-1 0 0,-1 2 0,-3 0 0,-2-3 0,0-1 0,-1-5-47,-1-8-8,3-7 1,-2-10-1</inkml:trace>
  <inkml:trace contextRef="#ctx0" brushRef="#br1" timeOffset="129326.397">16630 13851 63,'-10'8'50,"-7"4"0,-2 7 1,0 5-36,-2 2-6,2 3-2,3 1-1,5-1-4,5-3-2,7-3 0,7-9 2,4-6-2,4-7 0,3-10-3,3-7 2,-1-9-2,0 0 2,-4-3 0,-2 3-1,-4 2 4,-2 3 0,-2 9 0,-2 0 1,-2 20-1,0 4-2,1 5 0,1 3 0,2 3 0,2 5 0,2-2-3,4 0-28,5-5-20,0-5-4,3-7 2,1-9 0</inkml:trace>
  <inkml:trace contextRef="#ctx0" brushRef="#br1" timeOffset="129650.4155">16997 13780 80,'-15'8'52,"-4"4"1,2 6-2,3 5-36,1 0-11,7-1-4,6-1 0,9-1 0,7-5 0,8 0 0,7-6 0,3-1 0,2-1 0,-1 1 0,-3 1 0,-4-1 0,-7 3 0,-6 1 0,-7 1 0,-7 4 0,-7-3 0,-5 0 0,-5 0 0,-5 1 0,0-1 0,-5-2 0,3 1 0,2-5-43,3-3-18,4-6 1</inkml:trace>
  <inkml:trace contextRef="#ctx0" brushRef="#br1" timeOffset="130177.4457">18012 13839 48,'-12'-2'47,"-1"4"3,0 2-13,-1 9-13,-1 4-4,1 8-6,0 3-1,2 2-11,4 2-2,3-1 0,5-1 0,6-3 0,4-8 0,5-6 0,4-9 0,2-6 0,1-10 0,-2-8 0,1-9 0,-5-5 0,-1 0 0,-5-1 0,-3 2 0,-2 3 0,-4 7 0,0 9 0,0-1 0,-1 24 0,3 3 0,1 5 0,2 7 0,2 4 0,2 4 0,3 0 0,0 1 0,2-4 0,1-1-7,1-3-50,1-7-3,1-5 2</inkml:trace>
  <inkml:trace contextRef="#ctx0" brushRef="#br1" timeOffset="131402.5158">19090 13742 68,'10'-1'55,"-10"1"-1,-12-6 2,-9 0-34,-5 4-22,-5 0 0,-2 4 0,-1-1 0,0 4 0,4 0 0,6 1 0,7 3 0,11 0 0,9 1 0,10 4 0,11 1 0,7 2 0,6 5 0,4 3 0,1 1 0,0 2 0,-4 0 0,-7 2 0,-9 3 0,-7 1 0,-9-1 0,-7-2 0,-11-4 0,-8-1 0,-7-4 0,-7-3 0,-2-3 0,-2-11 0,3 0 0,3-11-25,5-8-37,8-11 0,9-10 1</inkml:trace>
  <inkml:trace contextRef="#ctx0" brushRef="#br1" timeOffset="131642.5295">19231 13525 57,'12'28'50,"-2"7"3,0 6-5,0 7-27,0 6-4,2 5-8,2 3-9,1-3 0,-1-4 0,1-3 0,0-1 0,-2-8 0,-1-1-17,1-5-36,-5-9 0,0-7-3,-5-9 3</inkml:trace>
  <inkml:trace contextRef="#ctx0" brushRef="#br1" timeOffset="132017.5509">19182 13955 54,'-10'2'52,"3"-4"0,-2 0 3,9 2-32,9-4-10,3 0-7,7 2-6,3 1 0,5 0 0,3 0 0,2-1 0,-1 1 0,-3 1 0,0 2-12,-2 0-43,-4-2 1,-2-1-2,-4-2 3</inkml:trace>
  <inkml:trace contextRef="#ctx0" brushRef="#br1" timeOffset="132326.5686">19597 14002 28,'5'21'50,"3"6"-1,-1 0 3,0-4-24,2 3-10,-2-2-6,2-3-5,-1-4-2,-1-3 1,0-6-6,-3-1 0,-4-7 0,-1-9 0,-2-6 0,-4-5 0,-1-7 0,0-7 0,-3-5 0,1-4 0,3 1 0,2 0 0,2 2 0,4 4 0,4 8 0,4 6-7,5 9-41,4 5-7,3 3 1,5 4-1</inkml:trace>
  <inkml:trace contextRef="#ctx0" brushRef="#br1" timeOffset="132642.5867">20018 13863 103,'-16'3'54,"-1"6"3,-4 5-16,-4 1-41,1 6 0,2 4 0,2 4 0,4 0 0,5 2 0,5-4 0,7-4 0,6-3 0,5-6 0,5-4 0,2-7 0,4-6 0,-2-5 0,-1-6 0,-4-8 0,-4-5 0,-4-4 0,-5 0 0,-5-1 0,1 4 0,-5 0 0,1 8-21,1 10-37,-1-1-3,5 21 2</inkml:trace>
  <inkml:trace contextRef="#ctx0" brushRef="#br1" timeOffset="133041.6095">20142 14186 69,'11'2'55,"-3"-10"-2,-3-8-15,1-5-7,-2-10-22,2-4-9,-1-3 0,0 2 0,-1 3 0,0 5 0,-1 3 0,1 11 0,-3-1 0,4 24 0,0 6 0,0 5 0,2 6 0,2 4 0,6 7 0,0 1 0,2-2 0,2-5 0,1-6 0,-1-9 0,-1-8 0,0-9 0,-4-12 0,-1-11 0,-5-7 0,-3-7 0,-2-4 0,-4 0 0,-1 1 0,-4 3 0,1 4 0,-1 5 0,5 10-11,2 6-48,2 1 1,11 17 0,2 0 4</inkml:trace>
  <inkml:trace contextRef="#ctx0" brushRef="#br1" timeOffset="133477.6344">20691 13842 68,'-13'-7'55,"-2"5"-1,-4 5 0,-3 3-33,-2 9-18,1 2-3,3 7 0,2 5 0,3 2 0,7 1 0,4-2 0,8-1 0,4-3 0,6-5 0,3-7 0,3-8 0,0-5 0,0-4 0,-2-2 0,-4-2 0,-2 0 0,-4 4 0,1-1 0,-8 14 0,0 6 0,-2 2 0,0 9 0,-3 5 0,0 4 0,-3 3 0,-1 2 0,-4-1 0,-3-1 0,-4-2 0,-4-7 0,-2-7 0,-4-4 0,1-7 0,1-8 0,1-8 0,4-10 0,8-6 0,4-8 0,10-8-50,8-9-14,9-8 1</inkml:trace>
  <inkml:trace contextRef="#ctx0" brushRef="#br1" timeOffset="133822.6542">20926 13772 60,'-11'6'54,"-5"1"0,-3 4-1,-2 5-25,-4 3-22,4 2-6,4 0 0,4 2 0,7 0 0,8-4 0,8-1 0,5-5-4,5-3-1,2-2 0,1 0 0,-3-4 1,-3 0 5,-3 3 2,-6-1 3,-3 4 0,-4 0 1,-1 2-7,-2 4 0,1 1 0,-1 3 0,-1 0-3,3 2-19,2 0-23,1-6-9,2-4 1,0-1 1</inkml:trace>
  <inkml:trace contextRef="#ctx0" brushRef="#br1" timeOffset="134131.6719">21033 14062 30,'6'-4'48,"-4"13"6,-2 3-3,0 1-19,1 4-11,-2 4-6,2 2-11,-1-2-4,1 0 0,0-2 0,-1-6 0,-1-3 0,0-1 0,-2-18 0,1-6 0,-2-5 0,1-6 0,1-6 0,3-2 0,4-1 0,3-1 0,6 4 0,6 5 0,5 1 0,5 4 0,4 5 0,3 2 0,3 4 0,-2 5-54,-3 4-7,-8 6 2</inkml:trace>
  <inkml:trace contextRef="#ctx0" brushRef="#br1" timeOffset="134732.7062">3596 16047 97,'-7'-1'56,"7"1"-3,0 0-4,3 8-49,3 3 0,5 7 0,4 7 0,3 6 0,1 6 0,3 2 0,-1-1 0,-1 2 0,-1-5 0,-7-5 0,-1-1 0,-1-2 0,-10-27 0,0 0-61,0 0 1,-19 8 1</inkml:trace>
  <inkml:trace contextRef="#ctx0" brushRef="#br1" timeOffset="134970.7198">3319 16024 103,'-9'-12'51,"7"2"4,8 1-9,8 0-46,9 2 0,11-3 0,8 1 0,9-2 0,6-2 0,6-1 0,2 0 0,-1 0 0,-4 0 0,-2 5 0,-8 2-28,-7 2-31,-10 7 2,-12 7-1</inkml:trace>
  <inkml:trace contextRef="#ctx0" brushRef="#br1" timeOffset="135206.7333">3470 16493 100,'-25'42'53,"11"-9"1,10-9-6,0 0-48,28-24 0,7-1 0,3-2 0,5-4 0,5-4 0,1-4 0,0-4 0,2-3-28,0 0-26,-1-5 0,0-1-1</inkml:trace>
  <inkml:trace contextRef="#ctx0" brushRef="#br1" timeOffset="135756.7648">4224 16154 80,'5'26'50,"-2"1"3,-2 1-1,2 5-32,-2-3-20,1-1 0,0-5 0,0-1 0,-2-23 0,0 0 0,0 0 0,0 0 0,0 0 0,12-20 0,-4-8 0,0-9 0,0-9 0,1-4 0,2-5 0,0 6 0,3 7 0,1 8 0,2 10 0,0 15 0,2 14 0,0 13 0,0 8 0,0 8 0,-1 1 0,-2 1 0,-3 3 0,-3-3 0,-1-3 0,-3-6 0,-2-3 0,1-1 0,-5-23 0,0 0 0,0 0 0,0-31 0,2-9 0,1-4 0,1-4 0,1-4 0,3 3 0,2 4 0,1 12 0,2 11 0,1 10 0,0 9 0,0 7 0,1 7 0,-1 9 0,-1 7 0,4 5 0,-4 2 0,1 4 0,-2-1 0,5 1-9,2-4-51,2-4 1,3-7-2</inkml:trace>
  <inkml:trace contextRef="#ctx0" brushRef="#br1" timeOffset="136191.7897">5201 15976 78,'9'-2'55,"-6"23"-3,0 2 2,-1 1-38,3 7-16,0 2 0,3 1 0,0 1 0,1-3 0,-2-2 0,0-4 0,-1-1 0,-1-1 0,-5-24 0,0 0 0,0 0 0,0 0 0,0 0 0,-19-27 0,4-9 0,-1-7 0,0-8 0,2-5 0,1-1 0,3 3 0,3 6 0,5 5 0,4 7 0,7 5 0,4 6 0,5 5 0,2 6 0,4 3 0,1 4 0,0 4 0,-1 3 0,-3 3 0,-1 3 0,-7 2 0,-1-1-28,-5 2-31,-4 0 2,-6 1-1</inkml:trace>
  <inkml:trace contextRef="#ctx0" brushRef="#br1" timeOffset="136428.8032">5226 15947 45,'-8'13'55,"2"-3"-1,8 0 1,5-1-19,3-4-26,6-1-10,1-3 0,4-1 0,2-2 0,0-3 0,3 1-4,-1 0-50,-2-3-3,3 4 3,0-1-3</inkml:trace>
  <inkml:trace contextRef="#ctx0" brushRef="#br1" timeOffset="151786.6817">5752 16362 72,'0'0'52,"0"0"0,0 0 0,0 0-37,0 0-3,-17 6-12,-1-1 0,18-5 0,-14 34 0,2-4 0,0-3 0,2-1-37,2 0-17,3-6 0,-2 0-2</inkml:trace>
  <inkml:trace contextRef="#ctx0" brushRef="#br1" timeOffset="152063.6975">6077 15741 106,'5'-13'51,"-3"5"2,-1 0-8,1 31-45,2 5 0,1 7 0,3 7 0,2 6 0,2 4 0,-1 2 0,1-1 0,-1-2 0,-1-1 0,-2-5 0,1-1 0,-4-3-53,1-9-4,-1-6 1,0 0 0</inkml:trace>
  <inkml:trace contextRef="#ctx0" brushRef="#br1" timeOffset="152301.7111">6235 16123 56,'0'-20'45,"4"4"1,-3 1-6,4 1-35,2-1-15,2-3-19,4 1-11,-1-9-5,1-1 1</inkml:trace>
  <inkml:trace contextRef="#ctx0" brushRef="#br1" timeOffset="152545.7251">6337 15619 67,'3'36'49,"0"9"-4,3 6-8,3 6-10,2-1-6,5 6-12,1 1-9,1-1 0,2-2 0,-1-4 0,0-3-9,-1-5-43,-4-9-2,-1-10 2,1 0-3</inkml:trace>
  <inkml:trace contextRef="#ctx0" brushRef="#br1" timeOffset="152792.7392">6597 16034 27,'11'17'41,"2"8"-2,1 1 4,3 1-31,1 2-10,-1-5-12,4-1-26,-2-1-4,-3-19-1</inkml:trace>
  <inkml:trace contextRef="#ctx0" brushRef="#br1" timeOffset="152812.7404">6861 15936 59,'1'-15'50,"-1"30"0,1 8-12,-2 10-17,-3 9-5,2 10-3,-4 5-5,1 6-8,-2-1 0,0 1 0,1-2-21,2-3-31,2-14-3,3-8 0,3-9 1</inkml:trace>
  <inkml:trace contextRef="#ctx0" brushRef="#br1" timeOffset="153078.7556">7235 15870 92,'-4'-16'50,"0"0"2,-5 22-15,-4 3-21,0 7-8,-2 7-8,-1 8 0,-1 8 0,3 4 0,1-1 0,3 2 0,5-2 0,4-2 0,5-5 0,5-8 0,5-7 0,1 0-9,5-23-44,1-10-5,0-9 3,1-8 2</inkml:trace>
  <inkml:trace contextRef="#ctx0" brushRef="#br1" timeOffset="153326.7698">7201 15520 54,'-6'19'49,"5"18"2,1 7 1,6 9-19,4 10-21,0 5-8,3-2-4,1-2 0,1-6-5,3-5-29,2-6-19,-2-10 2,2-10-4</inkml:trace>
  <inkml:trace contextRef="#ctx0" brushRef="#br1" timeOffset="153597.7853">7516 15959 51,'8'25'48,"0"4"0,1 6-1,1 4-26,1-2-6,2 1-6,0-5-4,-1-7-1,-2-4 1,1 0-3,-11-22-2,0 0 0,0 0 0,0 0 0,-3-28 0,-4-5 0,-3-10 0,-1-5 0,0-4 0,1-3 0,2 3 0,3 2 0,4 7 0,3 8-10,5 9-20,3 8-24,3 6 2,4 8 0,2 4 1</inkml:trace>
  <inkml:trace contextRef="#ctx0" brushRef="#br1" timeOffset="153921.8038">8010 15929 55,'0'0'47,"-13"-4"-7,-3-1-2,-2 4-10,-6 0-6,1 7-5,-3 3-9,3 7-8,2 4 0,6 6 0,5 3 0,5 3 0,8 2 0,7-2 0,7-2 0,6-9 0,1-6 0,3-9 0,-1-13 0,-2-9 0,-4-8 0,-5-7 0,-9-6 0,-6-4 0,-3 2 0,-9 0 0,-1 7-32,-1 5-28,-1 6 4,1 8-1</inkml:trace>
  <inkml:trace contextRef="#ctx0" brushRef="#br1" timeOffset="154350.8283">8361 15947 50,'9'-7'47,"-9"-3"1,-9-1-14,-6 4-7,-3 3-5,-4 4-9,-1 2-3,-1 4-6,2 1-4,3 5 0,3 1 0,7 1 0,7 0 0,5-1 0,6-1 0,4-2 0,4-1 0,2 1 0,3 3 0,-1 3 0,-2 7 0,0 7 0,-4 9 0,-2 8 0,-4 6 0,-3 1 0,-3 1 0,-3 3 0,-5-9 0,-4-3 0,-4-9 0,-4-6 0,-2-3 0,-4-7 0,-1-8 0,-3-14 0,3-7 0,2-13-54,5-11-6,6-12 0,7-11 3</inkml:trace>
  <inkml:trace contextRef="#ctx0" brushRef="#br1" timeOffset="154937.8619">8577 15843 66,'9'-8'53,"0"-1"2,-18 15-5,-2 5-27,-6 1-15,-2 4-8,0 0 0,-1 0 0,4 0 0,3-1 0,6-3 0,5-4 0,0 0 0,16-9 0,3 0 0,3-1 0,-2-1 0,1 0 0,-3 1 0,-4 3 0,-3 3 0,-4 6 0,-4 5 0,-1 5 0,-4 6 0,0 5 0,1 0 0,0-1 0,3-4 0,4-2 0,-2-2 0,-2-22 0,18 6 0,0-7 0,0-6 0,-2-7 0,-1 0 0,0-5 0,1-2 0,-3-2 0,-1 1 0,-2 1 0,-1 6 0,1 8 0,2 6 0,-1 10 0,2 8 0,0 8 0,3 2 0,1 2 0,1-3 0,2-3 0,1-8 0,-4-8 0,0-7 0,-1-9 0,-4-2 0,-3-7 0,-5-5 0,-5-11 0,-3-2 0,-5-7 0,-2-2-46,0-2-18,1-3 2</inkml:trace>
  <inkml:trace contextRef="#ctx0" brushRef="#br1" timeOffset="155711.9062">9407 15509 81,'-3'15'53,"3"12"-1,1 9 0,1 9-40,3 10-7,1 3-5,4 6 0,0 0 0,3-1 0,-2-12 0,0-9 0,-3-11 0,0-7 0,-3-11 0,1 0 0,-5-28 0,-2-13 0,-1-7 0,-2-9 0,-1-8-4,-1-13-2,1-3 4,4-2 1,1 1 2,4 9 2,4 10 1,7 11 1,3 15-5,5 16 0,1 11 0,3 12 0,0 8 0,-3 9 0,-2 3 0,-6 5 0,-5 1 0,-6 3 0,-6-4 0,-7-4 0,-5-6 0,-2-4 0,-1-7 0,-1-3 0,2-9 0,3-7 0,5-3 0,-2 0 0,15-5 0,5-2 0,3 2 0,6 2 0,4 5 0,3 6 0,3 5 0,-1 5 0,-4 4 0,-2 5 0,-7-1 0,-8 0 0,-8 4 0,-9 0 0,-10-2 0,-6 1 0,-6-5 0,-6-4 0,0-3 0,-3-8 0,3-7-34,6-9-30,7-5 2,11-7 2</inkml:trace>
  <inkml:trace contextRef="#ctx0" brushRef="#br1" timeOffset="156019.9238">10004 15807 74,'18'13'55,"-8"3"3,-10 6-2,-7 3-44,-3 8-12,-3 0 0,1 2 0,1 0 0,3-2 0,2-2 0,5-7 0,5-4 0,7-7 0,4-10 0,4-8 0,0-9 0,0-7 0,-1-7 0,-5-8 0,-3-5 0,-7-3 0,-4 2 0,-5 5 0,-1 6 0,-2 5-49,0 6-8,1 12-1,2-1 1</inkml:trace>
  <inkml:trace contextRef="#ctx0" brushRef="#br1" timeOffset="156373.944">10197 16088 19,'21'26'48,"-2"-9"0,-2-5-1,-4-10-18,-6-9-8,-1-4 0,-6-9-10,0-4 0,-1-5-11,0-3 0,0 0 0,1 5 0,2 4 0,2 7 0,4 9 0,3 8 0,3 9 0,3 9 0,1 4 0,3 5 0,1-3 0,1-3 0,-3-1 0,-2-6 0,-2-7 0,-2-8 0,-5-5 0,-5-7 0,-4-5 0,-6-6 0,0-7 0,-4-2 0,-1 0 0,-2-2 0,1 3-45,4 3-14,3 5 2,6 7 1</inkml:trace>
  <inkml:trace contextRef="#ctx0" brushRef="#br1" timeOffset="156636.9591">10644 15813 15,'26'8'51,"-5"1"1,-7 0-7,-8 0-10,-6 2-1,-6 0-11,-3 5-23,-6-2 0,-1 5 0,0-1 0,0 4 0,1 5 0,5 0 0,5 0 0,3 0 0,7-1 0,5-6 0,5-3 0,3-10 0,3-10 0,0-9 0,2-4-11,-4-11-29,-1-11-16,-4-7 3,-5-11 0</inkml:trace>
  <inkml:trace contextRef="#ctx0" brushRef="#br1" timeOffset="157080.9845">10771 15532 56,'-1'-18'51,"-1"-1"2,6 44-1,1 7-26,1 5-9,2 7-17,0-2 0,2 4 0,2-4 0,0-6 0,2-4-10,1-7-19,3-4-4,2-10-2,1-7 4,1-9-1,0-7 8,-2-4 15,-4-5 14,-3-2 13,-6-1 11,-5 4 1,-7 4 2,-4 5 2,-7 8-6,1 7-4,-4 5-21,2 5-3,2 0 0,4 5 0,6 0 0,6 0 0,7-4 0,6 2 0,4-3 0,6 2 0,-1 4 0,1-1 0,-4 2 0,-3 1 0,-8 2 0,-5-2 0,-7-2 0,-7 0 0,-6-4 0,-4-3 0,-3 1 0,-4-5 0,1-3-9,3-5-53,3-6-1,6-4 1</inkml:trace>
  <inkml:trace contextRef="#ctx0" brushRef="#br1" timeOffset="157412.0034">11476 15913 76,'4'23'56,"1"3"0,1 3-5,-1 8-35,-2 0-16,-1-1 0,-5-1 0,-2 0 0,-1-3 0,-2-8-3,-1-2-55,-1 0 2,10-22-1,0 0 3</inkml:trace>
  <inkml:trace contextRef="#ctx0" brushRef="#br1" timeOffset="157863.0292">11625 15332 90,'0'27'51,"0"7"5,3 9-4,4 8-46,0 4-6,3 8 0,0 0 0,2-1 0,0-8 0,-1-6 0,0-8 0,-2-8 0,1-5 0,0-13 0,1-9 0,1-10 0,0-10 0,3-9 0,1-4 0,1-5 0,2 2 0,0 4 0,2 6 0,1 10 0,-1 10 0,2 12 0,-5 9 0,-1 10 0,-4 3 0,-5 4 0,-5 3 0,-8-1 0,-7 3 0,-7-1 0,-7-2 0,-5-5 0,-3-5 0,-2-10 0,2-6-7,4-7-53,5-10-3,8-11 1</inkml:trace>
  <inkml:trace contextRef="#ctx0" brushRef="#br1" timeOffset="158299.0542">12407 15796 55,'-16'-5'49,"-1"4"4,-2 0-4,-1 2-31,3 3-2,-2 5-3,2 4-11,1 1-2,3 3 0,1-2 0,5 2 0,2-4 0,5-1 0,0 0 0,12-15 0,4 0 0,0-1 0,3-1 0,-3-3 0,-1-1 0,-5 4 0,-2 3 0,-1 0 0,-13 15 0,-1 3 0,-3 6 0,-1 7 0,1 9 0,0 3 0,4 1 0,6 0 0,6-6 0,7-8 0,8-8 0,4-12 0,7-9-23,4-10-34,0-13 0,0-11-1</inkml:trace>
  <inkml:trace contextRef="#ctx0" brushRef="#br1" timeOffset="158562.0692">12600 15237 98,'4'27'53,"-1"10"2,5 9-6,1 11-49,-2 6 0,3 5 0,0 3 0,0 0 0,0 2 0,1-5 0,1-7 0,-1-5 0,2-10 0,-3-9 0,0-10 0,0-13-7,-1-9-27,-1 0-14,-11-22-6,-4-6 3,-4-7 9</inkml:trace>
  <inkml:trace contextRef="#ctx0" brushRef="#br1" timeOffset="158832.0846">12657 15853 9,'-27'-33'40,"2"7"10,3 6-1,3 9-4,9 6-9,3 3-10,0-1-26,23 10 0,6 1 0,5-3 0,6 1 0,6-3 0,4-2 0,6 3 0,1 0-45,-1-1-11,1-1-1,-3-1 2</inkml:trace>
  <inkml:trace contextRef="#ctx0" brushRef="#br1" timeOffset="159201.1057">13143 15779 89,'-8'17'53,"4"4"4,2 3-1,6 3-56,1 1 0,4 4 0,0-1 0,4-4 0,0-4 0,3-6 0,2-9 0,-1-7 0,2-7 0,-1-11 0,0-7 0,-3-6 0,1-3 0,-5-3 0,-2 3 0,-1 5 0,-3 3 0,-1 10 0,0 7 0,-1 0 0,4 28 0,2 5 0,3 6 0,6 4 0,4 3 0,4-1 0,3-1 0,1-8 0,0-6 0,-2-9 0,-4-10 0,-4-8 0,-6-9 0,-6-10 0,-6-7 0,-4-4 0,-4-4 0,-3 0 0,0 1 0,-4 1 0,3 5-55,3 6-6,6 6 1,5 6 2</inkml:trace>
  <inkml:trace contextRef="#ctx0" brushRef="#br1" timeOffset="159622.1298">13915 15744 40,'15'1'48,"-6"0"-2,-1-1-13,-20-1-3,-4 2-6,-4-2-12,-3 5-1,-4-1 0,0 4-11,0 0 0,2 2 0,4 4 0,6 1 0,8-1 0,9 0 0,8 0 0,9-4 0,8-3 0,6 1 0,5-6 0,0-2 0,0 2 0,-4 0 0,-8 0 0,-6 4 0,-10 3 0,-10 2 0,-9 3 0,-6 5 0,-5 0 0,-3 2 0,-1 3 0,2 2 0,4 0 0,5 2 0,8-2 0,5-2 0,9-4 0,7-4 0,10-6 0,5-9-30,5-8-25,7-5 0,2-6-1,2-7 3</inkml:trace>
  <inkml:trace contextRef="#ctx0" brushRef="#br1" timeOffset="160352.1716">14363 15688 73,'-14'-12'51,"-2"12"1,-5 10-3,-3-1-31,2 6-6,-1 1-12,2 5 0,6 1 0,2 1 0,5-1 0,5-5 0,6-1 0,7-5 0,6-1 0,5-6 0,3-7 0,1-1 0,-2-3 0,-2 1 0,-3-1 0,-7-1 0,0 0 0,-11 8 0,-13 9 0,-2 1 0,-2 4 0,0 4 0,0 3 0,2 3 0,3 0 0,5-4 0,4 1 0,5-1 0,4 0 0,4-3 0,6-2 0,2-5 0,5-2-19,1-4-18,1-2-2,0-4 3,1-1 5,-3-2 7,-3 0 13,-2 2 16,-5-1 12,-2 2 14,-5 0 3,0 0-2,-6 2 0,-2-13-8,-3-4-7,1 0-12,0-7-5,1-2 0,3 0 0,0-2 0,4 3 0,1 5 0,2 6 0,3 8 0,2 9 0,2 8 0,1 4 0,5 7 0,3 5 0,2 2 0,3 2 0,1-4 0,0-4 0,2-2 0,-1-6 0,-3-9 0,-4-7 0,-6-12 0,-4-6 0,-5-9 0,-6-8 0,-4-7 0,-3-3 0,-4 0 0,2 1 0,-3 0-28,2 1-31,3 3-4,3 8 1</inkml:trace>
  <inkml:trace contextRef="#ctx0" brushRef="#br1" timeOffset="160682.1905">15457 15353 51,'-4'-17'52,"-2"5"-4,0-1 4,4 33-20,1 6-19,4 11-6,0 7-7,3 8 0,2 4 0,2 6 0,0 0 0,0 1 0,0-8 0,-1-5 0,0-5 0,-3-4 0,-1-5 0,-3-11 0,-3-7-10,-6-11-27,-4-9-17,-4-8 0,-6-10-1</inkml:trace>
  <inkml:trace contextRef="#ctx0" brushRef="#br1" timeOffset="160954.206">15316 15787 40,'-16'-24'46,"9"8"-2,7 3-11,7 2-10,11 2-16,5 1-8,6-1-7,6 2-4,2-4-9,1-3-10,2-2-10,-6-5-2</inkml:trace>
  <inkml:trace contextRef="#ctx0" brushRef="#br1" timeOffset="161237.2222">15708 15364 58,'1'-18'52,"-3"35"-2,1 9-7,2 12-19,0 8-5,4 8-10,0 7-9,3 5 0,0 0 0,2-4 0,0-5 0,0-8 0,-2-6 0,-1-10 0,-3-11 0,1-12 0,0-1 0,-1-26 0,0-9 0,1-8 0,2-9 0,1 0 0,1-1 0,4 7 0,-1 2 0,2 11 0,0 7 0,3 11 0,0 12 0,3 6 0,0 7 0,1 4 0,1 4 0,2 0 0,1 4 0,0-7 0,0-1-54,0-6-3,0-8 3,3-4-2</inkml:trace>
  <inkml:trace contextRef="#ctx0" brushRef="#br1" timeOffset="161532.2391">16393 15599 74,'-11'-22'47,"-5"14"2,-6 6-17,-4 8-14,-1 6-6,0 3-5,2 4-3,3 2-3,7 0 0,7-3 0,10-1-2,8-5 2,8-5-2,8 1-1,3-3 4,2-2-2,0 0 3,-4-1-2,-5 2 2,-6 2 0,-7 5-3,-7 2 0,-5 5 0,-4 5 0,-1 3 0,0 4 0,1 0 0,3-1 0,5-4 0,6-5 0,6-7-5,8-11-46,8-7-5,6-6 4,8-3-4</inkml:trace>
  <inkml:trace contextRef="#ctx0" brushRef="#br1" timeOffset="162133.2735">17148 15656 87,'-2'28'49,"-1"1"5,-1 1-20,-2 1-22,2 0-3,1-6-3,1-3-2,0-3-4,2-8 0,0-1 0,1-17 0,2-10 0,1-6 0,2-7 0,1-10 0,2-6 0,2-6 0,4 1 0,1 3 0,4 7 0,0 8 0,1 9 0,0 12 0,0 10 0,1 15 0,-3 11 0,0 9 0,-2 7 0,-2 3 0,0 5 0,-3 1 0,-1-2 0,-1-4 0,-2-8 0,-1-10 0,0-8 0,0-8 0,1-12 0,2-10 0,3-8 0,2-9 0,1-8 0,4-5 0,1-7 0,0-2 0,-1 3 0,1 7 0,-2 6 0,-3 10 0,-2 15 0,-1 14 0,-3 16 0,1 10 0,-2 9 0,0 6 0,-2 3 0,0 3 0,1-5 0,-2-7 0,4-7-35,1-4-24,3-10 5,2-6-2</inkml:trace>
  <inkml:trace contextRef="#ctx0" brushRef="#br1" timeOffset="162426.2902">18136 15546 64,'-7'19'54,"-6"5"0,-5 5-3,-3 3-32,1 12-6,0 2-13,5 2 0,4-2 0,7-3 0,7-4 0,7-9 0,6-7 0,6-12 0,3-11 0,2-11 0,-1-13 0,-3-11 0,-5-7 0,-6-7 0,-6-3 0,-9-1 0,-3 4-7,-5 4-50,-6 5 0,-1 6 1,-1 2 2</inkml:trace>
  <inkml:trace contextRef="#ctx0" brushRef="#br1" timeOffset="162706.3062">18335 15296 63,'9'18'51,"-4"9"1,-4 8 0,-4 4-31,1 9-10,1 3-6,1 3-5,1-1 0,3-2 0,3 0 0,5-6 0,1-3 0,3-9 0,5-5-35,3-9-19,3-8-2,3-8 3</inkml:trace>
  <inkml:trace contextRef="#ctx0" brushRef="#br1" timeOffset="163067.3269">18926 15454 49,'-2'-15'48,"-9"15"-1,-8 8 6,-7 9-35,-2 6-6,-2 4-5,1 4-1,3 1-4,5-1-1,6-4 0,9-5-3,7-5 2,9-4-3,9-3 2,6-5 0,5-2 0,3-2 2,-1-2-1,-2 0 2,-5-2 0,-9 2-1,-7 1 1,-2-1-1,-21 6 2,-5 2 0,-5 3-2,-3 4 2,-1 5-3,1 2 0,6 1 0,3 5 0,7-3 0,8-1-4,8-2-6,8-4-10,10-5-22,10-5-10,8-8 0,8-7 1</inkml:trace>
  <inkml:trace contextRef="#ctx0" brushRef="#br1" timeOffset="163353.3432">19490 15562 76,'-10'-3'51,"-7"9"5,-5 7-4,-4 8-32,2 8-20,0 6 0,5 6 0,4 1 0,7 2 0,5-3 0,6-4 0,7-9 0,5-6 0,8-9-12,4-6-40,2-9-3,1-8 0,3-10 2</inkml:trace>
  <inkml:trace contextRef="#ctx0" brushRef="#br1" timeOffset="163642.3598">19638 15708 96,'-5'36'50,"-1"2"5,3 0-20,3-2-23,1-6-5,4-4-7,3-8 0,2-10 0,3-6 0,2-10 0,0-9 0,0-10 0,0-7-36,-1-9-20,-3-12 1,-2-5-2</inkml:trace>
  <inkml:trace contextRef="#ctx0" brushRef="#br1" timeOffset="163929.3762">19882 15243 57,'10'35'55,"-2"6"-3,0 9 2,0 2-22,1 6-27,3 3-5,3-2 0,4 1 0,2 0 0,2-6 0,3-7 0,-2-7-13,1-12-41,2-7-1,-2-6 0,2-13 0</inkml:trace>
  <inkml:trace contextRef="#ctx0" brushRef="#br1" timeOffset="164219.3928">20400 15539 73,'-10'8'52,"-3"3"1,-2 1-4,-5 0-34,2 4-10,-1 3-1,4 1-2,3 2-4,4-1 3,6-2-2,6-4 0,4-3-1,7-3 2,4-6 0,0-1-1,2-3 2,-3 0-2,-5 3 2,-5 2 1,-6 7 0,-5 5 1,-7 5-3,0 2 0,-4 3 0,1 1 0,0-4 0,4-3 0,5-3-4,4-7-32,-2 0-18,16-16 1,1-7-2</inkml:trace>
  <inkml:trace contextRef="#ctx0" brushRef="#br1" timeOffset="164511.4095">20707 15528 71,'-11'5'55,"-4"6"-2,-2 1 1,0 7-39,1 1-8,3 2-7,7 2 0,7 1 0,5 3 0,9-2 0,3-1 0,4 3 0,-1 0 0,0 1 0,-4-4 0,-4 1 0,-7-2 0,-9 0 0,-7-1 0,-13-5 0,-13-4-4,-13-1-59,-19-4 1,-22-3-1</inkml:trace>
  <inkml:trace contextRef="#ctx0" brushRef="#br1" timeOffset="164818.427">6351 17230 100,'2'29'57,"4"13"-2,1 11-12,0 3-43,5 10 0,2 5 0,3 3 0,2 1 0,0-5 0,0-5 0,-4-6-13,-3-8-48,-4-7 0,-3-10 8</inkml:trace>
  <inkml:trace contextRef="#ctx0" brushRef="#br1" timeOffset="165107.4436">6258 17739 101,'0'0'50,"24"4"-4,5-2-4,4-2-40,6-4-17,6-12-35,4-4 4,-1-7-4,-1-2 3</inkml:trace>
  <inkml:trace contextRef="#ctx0" brushRef="#br1" timeOffset="165400.4603">6730 17270 45,'0'0'56,"-3"29"0,3 14 0,6 6-27,2 9-16,4 10-13,1 5 0,3 0 0,1-4 0,0-2 0,-1-9 0,1-5 0,-5-10 0,1-12 0,-1 0 0,-12-31 0,0 0 0,18-27 0,-5-6 0,-1-6 0,0 0 0,0-4 0,1 4 0,0 2 0,1 10 0,-1 0 0,4 24 0,0 0 0,-17 3 0,22 26 0,-2-3 0,-2 5 0,1 0 0,1 0-49,2-2-3,3-7 0,4-6-2</inkml:trace>
  <inkml:trace contextRef="#ctx0" brushRef="#br1" timeOffset="165870.4872">7656 17675 27,'11'30'43,"-3"4"6,-5 3-3,-3-1-21,0-1-3,-3 0-6,0 0-5,-3-8-4,-1 0-1,7-27-3,0 0-3,0 0 0,0 0 0,-14-35 0,1-5 0,5-8 0,-1-7 0,2-3 0,0-1 0,2 0 0,3 4 0,2 3-2,4 10 4,0 11-2,4 10 0,0 0 0,10 25 0,-3 7 0,5 4 0,-2 5 0,1 2 0,-2 5 0,2 2 0,-3-1 0,-1 0 0,-2 1 0,-2-2 0,-4-1 0,-1-4 0,-2-1 0,1 0 0,-5-21 0,0 22 0,0-1 0,0-21 0,0 0 0,0 0 0,0 0 0,0 0 0,0 0 0,0 0 0,0 0 0,0 0-42,0 0-18,0 0-2,0 0 7</inkml:trace>
  <inkml:trace contextRef="#ctx0" brushRef="#br1" timeOffset="166307.5122">7665 17706 66,'-17'-9'49,"17"9"-4,0 0 1,0 0-31,0 0-3,0 0-2,0 0-4,17 22-5,-1-1 2,1-18-1,1 4-2,0 0 0,0-4 0,-1-1 0,-17-2-17,21 5-15,0 0-17,-21-5-8,0 0 2</inkml:trace>
  <inkml:trace contextRef="#ctx0" brushRef="#br1" timeOffset="166818.5414">8074 17862 50,'-4'22'51,"-1"0"1,5-22 7,0 0-26,0 0-23,0 0-10,0 0 0,0 0 0,-10-23 0,6-3 0,0-2 0,4-4 0,1-2 0,2 4 0,-1 2 0,2 0 0,-4 28 0,0 0 0,18 6 0,0 6 0,-2 0 0,2 15 0,1 5 0,1-2 0,1-2 0,-2-9 0,-1-2 0,0 0 0,-18-17 0,17 0 0,0-1 0,-15-20 0,-4-7 0,-2-8 0,-5-6 0,-2-4 0,0-3 0,-2 4 0,5 3 0,3 3-19,3 11-41,7 8-3,-1-1 2</inkml:trace>
  <inkml:trace contextRef="#ctx0" brushRef="#br1" timeOffset="167352.572">9395 17809 56,'-6'27'51,"-1"1"-3,2-8 0,0 0-26,5-20-4,0 0-6,0 0-12,0 0 0,0 0 0,-10-23 0,2-5 0,-2-5 0,1-9 0,1-7 0,0-8 0,1-5 0,2-4 0,1-3 0,5 3 0,5 8 0,4 7 0,2 11 0,5 13 0,5 10 0,3 12 0,4 13 0,0 11 0,4 10 0,0 9 0,-1 6 0,-1 3 0,-2 5 0,-3 7 0,-5 0 0,-4-4 0,-4-2 0,-6-5 0,-3-6 0,-4-4 0,-4-8 0,0-1 0,4-29 0,-18 5-35,2-15-23,-3-5-2,-3-6-5</inkml:trace>
  <inkml:trace contextRef="#ctx0" brushRef="#br1" timeOffset="167647.5889">9384 17589 64,'-21'-8'54,"4"5"2,0-1-6,17 4-25,0 0-19,21 15-6,6-7 0,3-2 0,11-3 0,0-3 0,8 0-4,5-3-52,1-3 0,2 3-3,1 0 3</inkml:trace>
  <inkml:trace contextRef="#ctx0" brushRef="#br1" timeOffset="168044.6116">10569 17632 74,'3'31'50,"2"7"5,0 2-7,1 1-35,3-1-3,2-9-5,1-3-5,2-5 0,0-1 0,-14-22 0,23-10 0,-5-6 0,-3-5 0,-4-1 0,0-6 0,-3-1 0,1 1 0,-3 7 0,1-1 0,-7 22 0,0 0 0,18 7 0,-2 0 0,-2 25 0,4 2 0,1-1 0,3-1 0,0-6 0,3-3 0,-3-8 0,2-10 0,-4-10 0,-2-9 0,-3-8 0,-5-10 0,-6-6 0,-4-7 0,-4-5 0,-3 0-58,-6-1-2,1-2 1</inkml:trace>
  <inkml:trace contextRef="#ctx0" brushRef="#br1" timeOffset="168450.6348">11093 17218 100,'23'52'58,"1"8"-1,-1 7-17,-3 6-40,-3-4 0,1 0 0,-3-9 0,-3-5 0,-1-9 0,-2-6 0,-4-10 0,-1-10 0,-1 0 0,-3-20 0,2-21 0,0-6 0,1-6 0,1-2 0,4-4 0,1 1 0,2 3 0,1 6 0,1-1 0,-13 30 0,22 3 0,-3 7 0,0 7 0,-1 7 0,-1 5 0,1 1 0,0-2 0,2-1 0,-1 2 0,-1-3 0,2-4 0,-1-5-28,2-8-21,1-7-8,0-4 5,-2-9-3</inkml:trace>
  <inkml:trace contextRef="#ctx0" brushRef="#br1" timeOffset="168746.6517">11741 17653 75,'5'-21'54,"-5"21"-7,0 0-7,-3 25-18,3 1-9,-2 0-9,4 3-4,0-1-10,1 2-18,1-5-17,-1-1-6,-3-24 2,17 8-2</inkml:trace>
  <inkml:trace contextRef="#ctx0" brushRef="#br1" timeOffset="169049.6691">12115 17482 73,'0'0'59,"0"0"-9,-13 29 12,0 6-51,-2 1-11,2-1 0,1 2 0,3 0 0,6-1 0,5-4 0,5-8 0,0-2 0,16-22 0,0-4-43,1-4-9,6-11-9,-2-12 5</inkml:trace>
  <inkml:trace contextRef="#ctx0" brushRef="#br1" timeOffset="169357.6867">12318 17293 64,'0'33'48,"-2"5"3,1 6-1,2 6-31,-1-1-6,2 6-3,2-9-10,0-6 0,0-3 0,2-6 0,0-8 0,1-1 0,-7-22 0,19-11 0,-3-7 0,1-4 0,2-8 0,0-5 0,2-1 0,-3 2 0,1 8 0,-3 5 0,2 0 0,-18 21 0,23 4 0,-5 5 0,0 4 0,-2 1 0,3 2-13,0 1-40,1-2-9,1-1 7</inkml:trace>
  <inkml:trace contextRef="#ctx0" brushRef="#br1" timeOffset="169661.7041">13231 17371 80,'5'29'52,"-6"3"10,-3 1-5,-1 2-53,1 2-4,2 7 0,3-1 0,3 1 0,2-7 0,8-8 0,3-5 0,4-11 0,3-7 0,1-11 0,-1-8 0,-1-11 0,-4-6 0,-5-7 0,-9-9 0,-5-1 0,-7 0 0,-5 0 0,-6 5 0,-2 6-15,-2 6-31,-1 8-9,5 11-3,-1 0 4</inkml:trace>
  <inkml:trace contextRef="#ctx0" brushRef="#br1" timeOffset="169964.7214">13439 17597 42,'34'36'47,"-4"-8"5,-4-9-10,-4-5-16,0-1-11,-22-13-3,7-22-7,-3-1 3,-6-8-2,0-4-6,-3-1 0,0-1 0,1 3 0,3 6 0,0-1 0,1 29 0,0 0 0,22 15 0,1 4 0,2 6 0,1 7 0,2-1 0,2 0 0,-3-6 0,-1-4 0,-5-6 0,-2-7 0,-1 0 0,-18-8 0,5-21 0,-5-5 0,-6-8 0,-2-5 0,-6-12 0,0-2-32,1-5-29,-1 4 2,4-2 0</inkml:trace>
  <inkml:trace contextRef="#ctx0" brushRef="#br1" timeOffset="170271.739">13932 16985 75,'23'40'54,"-4"10"3,-2 10-1,-2 2-43,-3 3-13,-1 2 0,-2-6 0,0-5 0,-1 1 0,1-5 0,1-10 0,2-8 0,3-10-14,2-8-37,0-11-7,3-8-3,0-17 2</inkml:trace>
  <inkml:trace contextRef="#ctx0" brushRef="#br1" timeOffset="170582.7567">14244 17385 66,'0'0'57,"-12"26"-4,5 0-7,3 2-29,0 0-7,2 0-4,4-4-6,3-3-2,0 0 0,-5-21 0,19 8 4,-1-8-2,2-4 0,0-1 2,1 2 0,-1 4-2,1 5 0,-1 12 0,1 9 0,-1 10 0,-6 7 0,2 8 0,-5 4 0,-2 1 0,-7 0 0,-4-3 0,-8-7 0,-7-5 0,-6-7 0,-7-11 0,-4-9 0,-2-11 0,0-9 0,0-10 0,6-8-40,7-10-19,8-7-1,9-4 0</inkml:trace>
  <inkml:trace contextRef="#ctx0" brushRef="#br1" timeOffset="170903.7751">15108 17181 97,'18'36'58,"-6"2"0,-2 6-16,-1 9-42,-1 3 0,0 0 0,1-3 0,1-3 0,-1-6 0,-1-9 0,-1-5 0,0-1 0,-7-29 0,0 0 0,0 0 0,20-22 0,-4-9 0,-2-3 0,0-4 0,1 0 0,-1 3 0,1 1 0,0 9 0,-1 0 0,3 21 0,2 9 0,-1 6 0,2 6 0,-1 3 0,1 9 0,1 3 0,-2-1 0,3 1 0,-3 1-35,2-7-25,3-3 1,2-7 3</inkml:trace>
  <inkml:trace contextRef="#ctx0" brushRef="#br1" timeOffset="171217.7931">15880 17425 56,'-5'-20'47,"-11"25"9,-4 5-4,0 5-27,1 7-10,-1 6-11,3 3-4,4 3 0,4-1 0,4-5 0,7-5 0,-1 0 0,-1-23 0,26 2 0,-2-8 0,0-5 0,-2-7 0,-1 1 0,-2 0 0,-2 1 0,-1-1 0,-16 17 0,0 0 0,19 12 0,-1-1 0,-10 10 0,0 2 0,-1 4 0,1-4 0,-1 0 0,1 1-55,-1-1 0,-7-23 4,0 0 0</inkml:trace>
  <inkml:trace contextRef="#ctx0" brushRef="#br1" timeOffset="171540.8115">16150 17288 99,'0'0'56,"0"0"4,-22 25-20,5-3-40,5 0 0,4-1 0,6 4 0,4-2 0,8 0 0,1-1 0,14-6 0,2 1 0,4 1 0,-1 2 0,0-5 0,-4 1 0,-4 4 0,0-1 0,-16 1 0,-2 0 0,-4-20 0,-19 21 0,-3-2 0,-2-4 0,-2-6 0,1 1 0,1-6-18,2-3-42,6-6-6,-1-1 4</inkml:trace>
  <inkml:trace contextRef="#ctx0" brushRef="#br1" timeOffset="171984.8369">17105 17402 56,'0'0'47,"-19"-13"2,-2 14 2,-5 8-27,1 9-6,-2 4-8,2 5-10,1 5 0,4 2 0,5 0 0,5-5 0,6-6 0,0 0 0,4-23 0,20 11 0,2-11 0,1-11 0,1-3 0,1-9 0,-2 0 0,-2-2 0,-3-1 0,-3 5 0,0-1 0,-15 22 0,0 0 0,0 0 0,16 34 0,-4-1 0,-3 1 0,1 0 0,0 2 0,-1-4 0,1-1 0,-1-5 0,0-1 0,-9-25-60,21 3-3,-3-7-3</inkml:trace>
  <inkml:trace contextRef="#ctx0" brushRef="#br1" timeOffset="172302.8551">17855 17067 87,'18'32'56,"-3"9"3,-5 4-6,-2 4-53,-1 1 0,-2 0 0,-1-4 0,0-4 0,-2-5 0,-1-10 0,1 0 0,-2-27 0,0 0-19,0 0-25,-11-25-13,-1-11 7,0-12-5</inkml:trace>
  <inkml:trace contextRef="#ctx0" brushRef="#br1" timeOffset="172621.8734">17769 16913 61,'-2'-32'51,"5"10"-1,0-2-9,20 31-17,4 8-6,8 8-8,5 8-10,7 9 0,3 6 0,4 8 0,0 5 0,-3-2 0,-5-2 0,-5-4 0,-10-1 0,-9-8 0,-12-5 0,-8-6 0,-10-6 0,-13-3 0,-4-6 0,-9-8 0,0-7 0,-3-6-19,2-9-44,5-7-3,5-9 4</inkml:trace>
  <inkml:trace contextRef="#ctx0" brushRef="#br1" timeOffset="172940.8916">18549 16949 70,'42'20'57,"-7"11"-1,-6 7 4,-6 6-48,-3 5-12,-3 3 0,-1 3 0,-2-5 0,-1 0 0,-1-9 0,-2-6 0,-2-8 0,0-1 0,-8-26 0,0 0-34,0 0-26,-2-28 2,-5-8 3</inkml:trace>
  <inkml:trace contextRef="#ctx0" brushRef="#br1" timeOffset="173259.9099">18511 16731 54,'-13'-20'55,"0"-1"-2,13 21 3,18 22-19,7 1-37,10 6 0,7 5 0,10 8 0,9 6 0,6 6 0,2 1 0,1 3 0,-3 0 0,-6-1 0,-9-3 0,-11-4 0,-14-4 0,-12-4 0,-15-4 0,-15-7 0,-13-7 0,-12-12 0,-11-6 0,-2-7 0,-5-5 0,1-6 0,5-5 0,5-4 0,12 0 0,11 1-52,-1 0-6,25 20-2</inkml:trace>
  <inkml:trace contextRef="#ctx0" brushRef="#br1" timeOffset="173288.9115">19570 17505 86,'24'26'64,"0"0"0,-24-26-23,0 0-41,0 0-25,-20 6-30,1-11-5,1-8-1</inkml:trace>
  <inkml:trace contextRef="#ctx0" brushRef="#br1" timeOffset="174495.9806">19662 16742 11,'9'32'43,"2"3"9,-3 10-25,1 0 0,0 8-2,-2 2 0,3 4-7,-1 3-6,0-2-2,-1-2-5,-2-8-5,-1-6 0,-1-9 0,-1-11 0,-1 0 0,-2-24 0,0 0 0,11-30 0,1 0 0,1-3 0,2-4 0,2 2 0,3 7 0,1 8 0,2 6 0,0 11 0,1 10 0,-3 6 0,-2 12 0,-2 5 0,-8 3 0,-6 5 0,-7-1 0,-9-2 0,-8-5 0,-7 0 0,-5-8 0,-4-3 0,-3-6 0,5-5 0,3-7-35,6-6-29,7-7 5,0 0-2</inkml:trace>
  <inkml:trace contextRef="#ctx0" brushRef="#br1" timeOffset="174894.0033">20330 17177 74,'-24'12'47,"3"-1"-2,-3-3 4,0 2-45,1 1 1,3 1 4,-1-1-7,21-11 1,0 0-2,0 0-2,0 0-1,0 0 2,19 15-1,2-12 0,1-4 0,0-2 6,-1 0 2,-4 5 3,0 0-10,-17-2 0,9 28 0,-5 2 0,-2 4 0,-2 0 0,0 1 0,1-1 0,2-5 0,1-3 0,0 1 0,-4-27 0,19-6 0,0-10-52,1-7-3,-1-11-1,1-8-4</inkml:trace>
  <inkml:trace contextRef="#ctx0" brushRef="#br1" timeOffset="175211.0215">20538 16631 48,'0'0'50,"-1"26"0,3 7 4,0 11-32,0 7-11,4 11-3,1 4 0,3 6-4,1 0-4,1-4 0,2 0 0,0-6 0,2-7 0,-1-9-10,1-12-31,0-9-15,-1-1 5,-15-24-7</inkml:trace>
  <inkml:trace contextRef="#ctx0" brushRef="#br1" timeOffset="175731.0512">20570 17114 51,'-17'-9'50,"1"-1"-4,16 10 5,0 0-34,7 23-9,1 0 2,14-10-4,2-4-2,6-1-2,2-4-1,3-7-1,1-1-7,-2-8 3,0-2-3,-1-3 5,-3-1 0,-3 0-1,-5 0 3,-5 5 0,0-1 6,-17 14-1,0 0 3,0 0-3,11 25 1,-4 3-2,-2 0-4,2 0 0,-1 1 0,4-2 0,0-3 0,0-1 0,8-15 0,3-6 0,1-9 0,2-7 0,-1-5 0,0-7 0,1-6 0,-3-4 0,-3-2 0,-4 0 0,-3 3 0,-2 8 0,-3 3 0,-1 0 0,-5 24 0,0 0 0,1 20 0,1 1 0,0 6 0,0 1 0,1 4 0,2-3 0,1-8 0,0 0 0,-6-21 0,18 14 0,-2 0 0,-16-14 0,22-20 0,-6 0 0,-2-5 0,-3-4 0,-1-9 0,-4-4 0,0 4-7,-2 0-53,0 1 1,-2 1-1,1 2 3</inkml:trace>
  <inkml:trace contextRef="#ctx0" brushRef="#br1" timeOffset="176114.0731">21594 16686 20,'23'6'49,"-23"-6"-3,6 21 7,0 0-23,-6-21-5,-30 24-3,3 3-12,-4-4-10,1 0 0,0 1 0,4-2 0,3 1 0,7-2 0,0 0 0,16-21 0,0 0 0,24 17 0,1-12 0,1-6 0,-1-5 0,-2-3 0,-2 1 0,-1-1 0,-20 9 0,0 0 0,0 0 0,0 0 0,-6 28 0,-4-1 0,-3 0 0,0 2 0,-2 0 0,3-1 0,3-2 0,4-4 0,8-1 0,-1 0 0,-2-21-34,29 0-24,0-7 1,2-8-2</inkml:trace>
  <inkml:trace contextRef="#ctx0" brushRef="#br1" timeOffset="176723.1079">21923 16709 52,'4'-25'48,"-4"25"1,-22 8 0,2 6-32,-1 3-11,-3 6 3,3 1-3,1 0-3,2-1 1,5-2-2,1 1-1,12-22-1,9 23 0,-1-1 2,14-15-3,1-1 4,1-1-3,0-2 1,-3-3 0,-2-2-1,-2 0 3,-17 2-3,0 0 0,0 0 0,0 0 0,0 0 0,-12 29 0,-2-3 0,1-3 0,1-1 0,0-1 0,12-21 0,0 0 0,0 0 0,0 0 0,0 0 0,21-19 0,1-5 0,-1-3 0,0-1 0,-3-3 0,0 3 0,-5 4 0,2-1 0,-15 25 0,0 0 0,20 11 0,0-2 0,-9 21 0,0 4 0,4-2 0,1-1 0,1-6 0,4-5 0,2-9 0,2-8 0,1-8 0,0-11 0,-2-9 0,-2-10 0,-3-7 0,-5-11 0,-4-6 0,-6-4 0,-4-1 0,-6 0-34,-4 2-28,-7 8 1,-3 8-1</inkml:trace>
  <inkml:trace contextRef="#ctx0" brushRef="#br1" timeOffset="177504.1526">21320 17952 85,'2'42'51,"2"5"-3,0-2 5,-1 3-45,-2 3-4,-2 0-2,1-3 2,-3-10-4,0-6 0,0-8 0,0-1 0,3-23 0,0 0 0,1-27 0,3-11 0,1-11 0,3-12 0,4-6 0,0-1 0,5 5 0,1 5 0,0 11 0,2 16 0,1 19 0,1 21 0,0 15 0,-1 14 0,-2 11 0,-2 9 0,-2 5 0,-2 1 0,-5-6 0,-3-7 0,-1-7 0,-2-11 0,1-1 0,-3-32 0,4-22 0,1-12 0,2-11 0,1-14 0,3-13 0,2-5 0,2 2 0,2 4 0,1 7 0,-2 12 0,4 13 0,-1 18 0,-1 16 0,0 16 0,-1 9 0,-1 12 0,-2 11 0,0 6 0,-1 5 0,-2-1 0,1-2 0,0-4 0,4-5 0,0-9-59,4-13-1,4-14 4,3-13 5</inkml:trace>
  <inkml:trace contextRef="#ctx0" brushRef="#br1" timeOffset="177842.172">22214 17835 63,'2'-40'52,"-5"12"-3,-1 1 6,-16 38-21,0 10-32,-4 11-2,1 6 0,1 4 0,5 4 0,5 3 0,6 0 0,6-7 0,6-10 0,8-8 0,5-9 0,4-11 0,1-9 0,-1-11 0,-1-11 0,-4-6 0,-6-5 0,-6-6 0,-8-2 0,-3 4 0,-9 1 0,-4 6-34,-3 6-31,-1-2 6,0 9-5</inkml:trace>
  <inkml:trace contextRef="#ctx0" brushRef="#br1" timeOffset="178169.1907">22333 17405 62,'10'37'60,"0"0"2,1 6-7,-2 5-39,0 5-16,3 5 0,1 3 0,1 1 0,0-4 0,-1-2 0,2-5 0,-1-3 0,-2-8 0,-1-9 0,-1-8 0,0-1 0,-10-22-61,0 0 7,0 0-3,9-30-4</inkml:trace>
  <inkml:trace contextRef="#ctx0" brushRef="#br1" timeOffset="178511.2102">22760 17595 110,'0'0'61,"0"0"-1,-14 24-36,-7 0-24,-5 3 0,-1 3 0,-2 0 0,5-1 0,3-2 0,7-2 0,0-1 0,14-24 0,22 16 0,5-7 0,4-5 0,1-3 0,3-4 0,-3-3 0,-4-1 0,-9 1 0,1-1 0,-20 7 0,0 0 0,-20 16 0,-5 3 0,-3 5 0,-5 5 0,0 4 0,1 2 0,3-1 0,8-3 0,5 1 0,11-2 0,9-2 0,8-4 0,8-6 0,8-6-34,6-5-24,7-8-6,3-9 12</inkml:trace>
  <inkml:trace contextRef="#ctx0" brushRef="#br1" timeOffset="178849.2296">23113 17693 96,'0'0'59,"0"0"3,-19 1-24,2-1-38,17 0 0,-15 27 0,-1 1 0,5 4 0,0 1 0,3 3 0,7 4 0,2 2 0,4-2 0,4-2 0,1-4 0,2-2 0,2-7 0,-3 0 0,-11-25 0,22 10-6,-3-11-52,0-10-3,-1-9 5</inkml:trace>
  <inkml:trace contextRef="#ctx0" brushRef="#br1" timeOffset="179194.2493">23331 17651 94,'0'0'54,"0"0"3,-5 47-7,0-6-50,2 4 0,2 1 0,4 2 0,5-3 0,2-5 0,5-4 0,3-2 0,1-2 0,7-18 0,-1-1 0,-25-13 0,27-24 0,-6-6 0,-7-8 0,-6-8 0,-6-4 0,-7-5 0,-2-3 0,-2 2-48,-1 2-13,-3 4-4</inkml:trace>
  <inkml:trace contextRef="#ctx0" brushRef="#br1" timeOffset="179537.2689">23500 17124 74,'30'38'57,"1"9"0,-1 8 2,0 7-51,-1 6-8,-1 4 0,-3 0 0,6 0 0,-7-3 0,-2-2 0,-4-4 0,-2-5 0,2-9 0,1-4 0,-2-8-16,-1 1-43,-16-38 0,0 0 0</inkml:trace>
  <inkml:trace contextRef="#ctx0" brushRef="#br1" timeOffset="179882.2886">24082 17348 103,'0'0'57,"0"0"-1,0 0-17,0 0-39,-11 37 0,-4-4 0,5 0 0,-2-1 0,12-32 0,-7 32 0,-1 1 0,8-33 0,0 0 0,37 7 0,-7-6 0,-6-3 0,2 0 0,-26 2 0,0 0 0,0 0 0,0 0 0,0 0 0,0 0 0,-27 40 0,3-4 0,7-3 0,1-1 0,16-32 0,0 42 0,6-7 0,-2 0 0,-4-35-53,27 9-10,-1-9 7</inkml:trace>
  <inkml:trace contextRef="#ctx0" brushRef="#br1" timeOffset="180217.3078">24480 17367 106,'0'0'61,"0"0"1,0 0-36,-27 11-26,2 6 0,0-1 0,25-16 0,-23 43 0,14-9 0,9 1 0,5-1 0,-1-1 0,-4-33 0,23 36 0,1-1 0,-24-35 0,19 31 0,0-1 0,-19-30 0,17 37 0,-10-2 0,-3 0 0,-16 4 0,-4-3 0,-11-3 0,-10-8 0,-10-10 0,0-8-43,-4-13-24,-1-14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2:20:35.66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1525 1325 42,'0'0'46,"-16"-32"7,-1-1-11,17 33-16,0 0-3,-32-14-8,3 11-7,-2 11-8,-1 3 0,-4 7 0,-3 4 0,-3 9 0,0 3 0,-2 2 0,4 1 0,5-1 0,6 2 0,8-2 0,10-3 0,0 0 0,11-33 0,29 28 0,4-10 0,6-1 0,5-3 0,5-2 0,2 3 0,2 3 0,1 7 0,-1 1 0,-3 6 0,-6 1 0,-3 6 0,-9 6 0,-7 5 0,-9 1 0,-9-1 0,-9 1 0,-9-1 0,-10 2 0,-6-3 0,-7-8 0,-5-8 0,-5-5 0,-2-5 0,0-4 0,3-5 0,4-8 0,4-6 0,6-5 0,0-1 0,29 6 0,0 0-18,-11-33-44,-1 0-1,12 33 2</inkml:trace>
  <inkml:trace contextRef="#ctx0" brushRef="#br0" timeOffset="459.0262">2079 1852 100,'0'0'55,"-36"-1"2,4 3-14,0 5-43,-2 6 0,1 8 0,0 8 0,1 7 0,1 4 0,5 4 0,8 5 0,7 1 0,11-1 0,12 0 0,10-9 0,12-12 0,9-7 0,7-12 0,2-12 0,2-6 0,-3-7 0,-5-9 0,-7-4 0,-11-8 0,-10-6 0,-10-3 0,-9-1 0,-9-4 0,-6 0 0,-7-1 0,-3 4 0,-2 5 0,3 6-13,2 5-43,0-2-5,23 34 5,-18-36 0</inkml:trace>
  <inkml:trace contextRef="#ctx0" brushRef="#br0" timeOffset="729.0417">2107 1375 69,'0'0'54,"0"0"1,28-19-2,-2 0-32,-18 50-18,3 5-3,2 7 0,3 8 0,0 9 0,4 4 0,0 2 0,1 0 0,0-1 0,-1 0 0,-3-3 0,2 0 0,-3-8 0,-4-6 0,2-5 0,-3-7-23,-1-9-35,-1-2-1,-9-25 1</inkml:trace>
  <inkml:trace contextRef="#ctx0" brushRef="#br0" timeOffset="1143.0654">2541 1833 94,'0'0'54,"0"0"4,0 0-9,1 34-49,-2 2 0,2 4 0,0 6 0,2-2 0,2-1 0,4-2 0,3-4 0,1-5 0,3-4 0,2-9 0,1-7 0,2-5 0,0-10 0,-1-11 0,-1-11 0,0-10 0,-3-7 0,-1-5 0,-1-1 0,-6 3 0,-2 6 0,0 8 0,-3 10 0,1-1 0,-4 22 0,0 0 0,4 21 0,-1 1 0,2 1 0,3 4 0,0 6 0,5-1 0,3-2 0,2-6 0,3-5-41,4-7-19,2-7 1,1-7-1</inkml:trace>
  <inkml:trace contextRef="#ctx0" brushRef="#br0" timeOffset="1685.0964">3170 1226 98,'-5'-27'55,"5"27"0,0 26-8,2 10-47,1 9 0,4 11 0,1 5 0,3 8 0,0 0 0,3-3 0,1-3 0,-1-3 0,-1-8 0,0-8 0,-1-6 0,-3-11 0,0 0 0,-9-27 0,0 0 0,0 0 0,0 0 0,8-31 0,-6-2 0,1 1 0,1 3 0,1-1 0,1 6 0,2 3 0,0 1 0,9 25 0,1 5 0,2 8 0,0 3 0,0 8 0,0 2 0,-2 6 0,-3 1 0,-4-1 0,-6 0 0,-5-3 0,-8-2 0,-6-2 0,-7-3 0,-5-5 0,-4-6 0,-5-4 0,3-5 0,-1-6 0,5-4 0,3-9 0,8-1 0,-2 0 0,17-11-12,4 1-50,3 0-3,13 10 4</inkml:trace>
  <inkml:trace contextRef="#ctx0" brushRef="#br0" timeOffset="1919.1097">3673 1905 130,'0'0'58,"0"0"2,0 0-53,13 28-7,-9-5 0,-1 6 0,-3 4 0,0 2 0,0 0 0,0-4 0,3-3 0,-1-6 0,4-2 0,0 1-45,-6-21-14,19-22-1,-3-8 2</inkml:trace>
  <inkml:trace contextRef="#ctx0" brushRef="#br0" timeOffset="2354.1346">3893 1357 109,'0'0'59,"10"24"0,-3 6-31,2 5-28,-2 7 0,2 9 0,-3 4 0,3 4 0,-2 3 0,0 3 0,0-1 0,-1 2 0,2-2 0,-2-2 0,2-7 0,0-4 0,2-8 0,-2-14 0,0-2 0,-8-27-55,24-8-2,-5-13 11,0-7 19,-2-9 16,-1-2 12,-1 1 13,-4 1 21,-3 3 15,-1 7 3,-1 1-10,-6 26-43,0 0 0,0 0 0,2 30 0,1-4 0,-1 1 0,2 0 0,1-4 0,1-2 0,-1 0 0,-5-21 0,0 0-40,0 0-21,20-23 4,-4-9-1</inkml:trace>
  <inkml:trace contextRef="#ctx0" brushRef="#br0" timeOffset="2616.1496">4341 1295 111,'8'-27'56,"-1"0"2,-7 27-28,10 20-30,-4 6 0,2 8 0,-2 7 0,1 9 0,0 4 0,0 6 0,0 2 0,1 4 0,-2 4 0,2-1 0,1-4 0,0-4 0,0-2 0,-1-7 0,1-4 0,-3-9 0,0-11-35,0-8-26,0 0 2,-6-20-1</inkml:trace>
  <inkml:trace contextRef="#ctx0" brushRef="#br0" timeOffset="2813.1609">4345 1893 99,'-17'-17'55,"17"17"2,0 0-13,0 0-44,0 0 0,0 0 0,23 11 0,2 1 0,3 0 0,1-1 0,1 1 0,0-7 0,-1-2-53,0-4-4,-4-5 0,-2-4 0</inkml:trace>
  <inkml:trace contextRef="#ctx0" brushRef="#br0" timeOffset="3188.1823">4670 1854 81,'0'0'55,"0"0"-1,0 0 0,5 25-43,0-4-11,4-1 0,2 1 0,3 2 0,3-2 0,3-7 0,3-2 0,0-10 0,3-4-16,-2-10-19,0-7-6,-3-8 12,-1 1 17,-3 1 12,-5-1 5,-1 5 6,-2 0 9,-9 21 17,0 0 10,0 0-34,0 0-13,-3 31 0,-4 6 0,-1 11 0,-1 5 0,0 5 0,-1 4 0,2 3 0,2 1 0,1-3 0,3-5 0,1-9 0,3-4 0,-2-10 0,1-5-7,3-8-56,0-1-2,-4-21 2</inkml:trace>
  <inkml:trace contextRef="#ctx0" brushRef="#br0" timeOffset="3768.2155">5083 2590 74,'-19'6'50,"-5"-2"5,-3-2-18,2 2-11,-5-2-13,-1 1-13,-4-1 0,-2 2 0,-4-2 0,-2 2 0,-4-1 0,-7 2 0,-3-1 0,-5 1 0,-6-1 0,-3-1 0,-5 1 0,-4-1 0,-4-2 0,-2 1 0,-4 1 0,-2 1 0,-5 2 0,-2 1 0,-3-2 0,-3 1 0,0 1 0,-4-1 0,-2-1 0,-1-1 0,-1-1 0,-2 3 0,-3 0 0,-2 2 0,-1 0 0,-1 1 0,-1 1 0,1 1 0,1 0 0,3-1 0,5-1 0,4 0 0,5 2 0,6-1 0,6 0 0,8 0 0,8-1 0,9-2 0,9 0 0,11-3 0,9-2 0,8-4 0,9 2 0,0-1 0,21 1-48,0 0-17,0 0 1</inkml:trace>
  <inkml:trace contextRef="#ctx0" brushRef="#br0" timeOffset="5338.3053">1563 3711 21,'0'0'42,"0"0"4,0 0-14,0 0-3,0 0-2,0 0-3,0 0-3,8 30-8,-3-3-13,1 4 0,-3 0 0,1 4 0,0 3 0,1 3 0,-1-1 0,1 1 0,-1-1 0,3 1 0,-1-2 0,0-4 0,-1-6 0,0-3 0,0-4 0,1 0 0,-6-22 0,0 0 0,0 0 0,0 0 0,0 0 0,0 0 0,0 0 0,0 0 0,0 0 0,0 0 0,0 0 0,0 0 0,0 0 0,0 0 0,0 0 0,0 0 0,0 0 0,0 0 0,0 0 0,0 0 0,0 0 0,0 0 0,0 0 0,5 21 0,-1-1 0,-4-20 0,0 0 0,0 0 0,0 0 0,0 0 0,0 0 0,0 0 0,11 22 0,1-1 0,6-23 0,3 0 0,4 0 0,4 0 0,4-2 0,0-2 0,1 0 0,-3 0 0,-3 2 0,-4 0 0,-4 2 0,0-1 0,-20 3 0,0 0 0,0 0 0,0 0 0,0 0-13,0 0-51,0 0 2,0 0 0</inkml:trace>
  <inkml:trace contextRef="#ctx0" brushRef="#br0" timeOffset="5573.3188">2144 4054 112,'0'0'54,"0"0"4,7 21-27,1 2-31,-5-1 0,2 5 0,0 1 0,1 1 0,0 2 0,-1-5 0,2-1 0,-1-4-7,-1-1-51,-5-20-1,0 0 0</inkml:trace>
  <inkml:trace contextRef="#ctx0" brushRef="#br0" timeOffset="5821.3329">2254 3815 97,'2'-23'55,"-2"23"5,0 0-17,0 0-43,10 30 0,0 2 0,-3 3 0,2 4 0,1 1 0,1 2 0,0 1 0,0-1 0,1-3 0,-1-4 0,-1-4 0,-1-7 0,-4-4-35,1-6-27,-1-1 4,-1-20-3</inkml:trace>
  <inkml:trace contextRef="#ctx0" brushRef="#br0" timeOffset="6136.351">2555 3850 128,'5'-8'59,"-13"12"-1,-3 7-48,-5 5-10,-7 2 0,0 4 0,-3 3 0,1 3 0,1 2 0,4 3 0,4-2 0,7-1 0,6-2 0,6-2 0,5-2 0,4-3 0,4-4 0,3-3 0,0-3 0,0-2 0,0-2 0,-3-3 0,0 0 0,-5-5 0,0-2-27,-1-2-35,1-5 1,0-3 0</inkml:trace>
  <inkml:trace contextRef="#ctx0" brushRef="#br0" timeOffset="6520.3729">2766 3987 106,'-7'7'57,"-6"0"1,0 1-24,-2 3-34,0-2 0,4 2 0,1 0 0,0-2 0,8 1 0,2-2 0,5 0 0,3-5 0,5 1-10,4-4-11,0 1 2,0-4 1,0 1 7,-1-1 8,-6 1 6,-3 4 8,0-1 7,-14 5 5,-4 1-1,0 4-17,-4 0-5,1 4 0,-1 0 0,3 2 0,3 0 0,4-1 0,3 1 0,7-2 0,6 0 0,4-3-3,5-3-55,6-3-3,2-2 3</inkml:trace>
  <inkml:trace contextRef="#ctx0" brushRef="#br0" timeOffset="6858.3923">3634 3962 102,'-18'-2'55,"-5"3"3,-1 3-18,-6 4-40,1 8 0,0 4 0,2 7 0,1 2 0,5 3 0,4 1 0,7 0 0,7-2 0,10-5 0,7-5 0,7-8 0,7-4 0,1-9-3,2-8-54,1-8-3,-1-9 2,-4-6 2</inkml:trace>
  <inkml:trace contextRef="#ctx0" brushRef="#br0" timeOffset="7091.4056">3575 3583 98,'-9'-16'56,"8"34"1,2 8-13,3 8-44,1 4 0,4 9 0,0 4 0,4 5 0,1 1 0,1 0 0,0-1 0,0-3 0,0-3 0,-3-9 0,1-4 0,0-8-48,-3-12-11,-1-10 0,-2-9 0</inkml:trace>
  <inkml:trace contextRef="#ctx0" brushRef="#br0" timeOffset="7286.4167">3764 3875 127,'1'-12'58,"0"24"1,1 3-48,1 4-11,1 4 0,0 5 0,0 2 0,3 1 0,-1-1 0,0-2 0,4 1 0,0-4-39,-1-6-20,2-8 1,0-8-1</inkml:trace>
  <inkml:trace contextRef="#ctx0" brushRef="#br0" timeOffset="7648.4374">4063 3777 100,'2'-11'57,"-12"16"1,-4 1-18,-3 7-40,-2-1 0,0 2 0,3 0 0,2 3 0,6 0 0,6 2 0,7 1 0,7-2 0,6 0 0,5 0 0,2 1 0,3 1 0,-1-2 0,-3 0 0,-2 0 0,-5 3 0,-3 0 0,-6-1 0,-5 0 0,-4-2 0,-4 0 0,-5-1 0,-5-3 0,-4-2 0,-1-3 0,-4-5 0,3-3 0,-1-6 0,3-9-58,4-8-6,4-9 1</inkml:trace>
  <inkml:trace contextRef="#ctx0" brushRef="#br0" timeOffset="8038.4598">4422 3726 75,'17'-1'55,"-8"4"4,1 0 0,-23 5-52,-4 4-7,-2 1 0,-1 2 0,0 2 0,2 1 0,2-2 0,6 1 0,8-1 0,7-1 0,5-2 0,8 0 0,3-2 0,5 1 0,2 1 0,-1 0 0,-1 0 0,-2 2 0,-5 1 0,-4 2 0,-5 0 0,-5 2 0,-6 1 0,-5-1 0,-5-1 0,-6 0 0,-2-2 0,-5-3 0,-1-1 0,-1-4 0,3-1 0,4-6-4,4-9-58,5-7-3,6-9 4</inkml:trace>
  <inkml:trace contextRef="#ctx0" brushRef="#br0" timeOffset="8347.4774">4681 3809 74,'26'-3'58,"-9"4"1,-10 5 5,-9 10-64,-10 3 0,-1 6 0,-6 4 0,1 5 0,-1 1 0,6 0 0,5 1 0,6-3 0,10-6 0,6-7 0,7-6 0,5-7 0,1-6 0,0-6 0,-2-10 0,-4-5 0,-7-5 0,-7-4 0,-8-2 0,-8-3 0,-4-1 0,-8-3 0,2 4 0,-2 0-64,2 0 0,3 1 1</inkml:trace>
  <inkml:trace contextRef="#ctx0" brushRef="#br0" timeOffset="8573.4904">4771 3398 119,'10'13'61,"-4"9"-1,2 7-45,4 8-15,-3 6 0,3 5 0,-2 3 0,3 1 0,-2 0 0,0-3 0,0-1 0,0-4 0,0-2 0,-2-9 0,1-5-21,-1-8-40,2-9-3,-1-9 3</inkml:trace>
  <inkml:trace contextRef="#ctx0" brushRef="#br0" timeOffset="8858.5067">5046 3793 120,'3'-8'60,"-3"21"-1,0 5-43,1 6-16,0 1 0,1 4 0,4 0 0,1 0 0,3-1 0,3-4 0,1-5 0,2-5 0,0-5 0,0-9 0,-4-6 0,-1-9 0,-3-9 0,-5-6 0,-3-3 0,-3-2 0,-2-1 0,-1 0 0,-2 7 0,-2 2 0,5 7 0,4 4-62,4 2-1,4 3 2</inkml:trace>
  <inkml:trace contextRef="#ctx0" brushRef="#br0" timeOffset="9227.5278">5444 3661 107,'-12'3'60,"-6"2"0,-4 2-32,-5-1-28,2 6 0,0 2 0,3 3 0,5 1 0,7-1 0,7 0 0,6-2 0,9-2 0,5-4 0,4-2 0,1-3 0,0 0 0,-4-2 0,-3-3 0,-3 1 0,-5 1 0,-1 0 0,-10 8 0,-1 0 0,-1 1 0,-1 2 0,1 3 0,1 2 0,2 1 0,4-3 0,4 0 0,5-5 0,4-3-3,6-4-54,2-6-2,4-6 1,2-7 4</inkml:trace>
  <inkml:trace contextRef="#ctx0" brushRef="#br0" timeOffset="9534.5453">5672 3709 145,'-6'-9'62,"-6"7"-14,-4 4-48,-2 5 0,-2 2 0,2 3 0,0 2 0,5 1 0,5 0 0,7 0 0,9-2 0,8 0 0,5 0 0,5 1 0,4-2 0,2-1 0,-1 0 0,-2 1 0,-3 0 0,-5 1 0,-5-1 0,-7 0 0,-5 3 0,-9 0 0,-6-2 0,-6 0 0,-7 1 0,-5-3 0,-2-2 0,1-3-37,4-6-27,7-2-1</inkml:trace>
  <inkml:trace contextRef="#ctx0" brushRef="#br0" timeOffset="9964.5699">6301 3218 96,'-6'6'57,"2"8"2,3 10-16,6 10-43,-3 5 0,2 12 0,1 3 0,1 5 0,1 2 0,1 2 0,1-4 0,-2-5 0,2-4 0,-1-6 0,0-3 0,-2-8 0,-1-7 0,0-8 0,1-3 0,0-1 0,-1-25-62,1-8-1,-1-9-1</inkml:trace>
  <inkml:trace contextRef="#ctx0" brushRef="#br0" timeOffset="10168.5816">6510 3655 116,'9'9'61,"-1"6"-1,-2 4-42,-4 3-18,2 4 0,0 0 0,1 1 0,0 1 0,0-1 0,1-3 0,0-5 0,2-3 0,-2-8 0,3-5-29,1-10-34,-1-10 3,-1-10-2</inkml:trace>
  <inkml:trace contextRef="#ctx0" brushRef="#br0" timeOffset="10377.5935">6655 3336 110,'3'-11'55,"-1"0"4,-1 34-28,3 8-31,-1 6 0,2 7 0,1 5 0,0 3 0,0 1 0,0-2 0,0-2 0,2-3 0,-1-3 0,-1-8 0,2-4 0,-4-9-61,0-8 0,0-1 0</inkml:trace>
  <inkml:trace contextRef="#ctx0" brushRef="#br0" timeOffset="10656.6095">6861 3506 118,'0'-11'58,"0"-1"1,-12 18-39,-3 6-20,-5 1 0,-1 5 0,1 4 0,0 5 0,3 3 0,3 1 0,7-2 0,5 0 0,7-1 0,5-1 0,5-5 0,4-3 0,0-4 0,2-4 0,-2-2 0,0-6 0,-2-3 0,-1-7-47,-3-3-14,-2-4 2,0-7 1</inkml:trace>
  <inkml:trace contextRef="#ctx0" brushRef="#br0" timeOffset="11039.6314">7083 3539 77,'6'-6'58,"-16"12"2,-4 2 0,-4 6-60,-2-2 0,1 4 0,0 1 0,2 0 0,2 1 0,6 1 0,5-2 0,5-2 0,7-1 0,3-3 0,5-1 0,3-5 0,2-2 0,-1-2 0,-2-1 0,-2 0 0,-3-1 0,-5 1 0,0-1 0,-8 1 0,-4 8 0,-1 1 0,-2 2 0,2 1 0,-1 1 0,3 1 0,1 1 0,2-1 0,3-1 0,5-2 0,2 0 0,0-6 0,5-2-21,4-3-37,1-5 0,2-3 0</inkml:trace>
  <inkml:trace contextRef="#ctx0" brushRef="#br0" timeOffset="11258.6439">7577 3528 136,'0'0'61,"0"0"-3,0 0-58,0 0 0,0 0 0,0 0 0,0 0 0,4 9 0,0 0-55,-4-9-7,4 9-1</inkml:trace>
  <inkml:trace contextRef="#ctx0" brushRef="#br0" timeOffset="11416.653">7542 3826 139,'-4'9'59,"-1"-2"-8,5-7-51,0 0-47,1-13-10,2 1-3</inkml:trace>
  <inkml:trace contextRef="#ctx0" brushRef="#br0" timeOffset="12484.7141">7461 3789 64,'0'0'53,"0"0"0,0 0-1,0 0-28,0 0-15,8 4-9,0-2 0,2 0 0,1 1 0,1 1 0,0 1 0,-1 1 0,-4 0 0,0 0 0,-7-6 0,-1 11 0,-1-2 0,-4-8 0,-2-2 0,0-1 0,-1-4 0,2-3 0,1-3 0,3-1 0,0 0 0,6 1 0,1 2 0,3 4 0,5 4 0,-3 5 0,1 6 0,0 5 0,-3 2 0,-1 3 0,-4 2 0,-3 1 0,-4-1 0,-2-2 0,0-4 0,-4-4 0,0-5 0,-1-5 0,1-5 0,3-6 0,0-5 0,2-2 0,3 0 0,3 0 0,3 2 0,2-1 0,5 7 0,6 3-48,2 3-14,5 1 3,6-1 0</inkml:trace>
  <inkml:trace contextRef="#ctx0" brushRef="#br0" timeOffset="13138.7515">8356 3492 98,'3'-14'52,"-9"23"3,-1 7-5,0 9-50,1 5 0,0 6 0,2 4 0,1 2 0,2-2 0,-1-1 0,1-5 0,1-5 0,1-5 0,0-7 0,0-9 0,-1 0 0,4-22 0,1-10 0,1-10 0,0-9 0,2-8 0,1-6 0,0-1 0,0 3 0,2 7 0,0 11 0,2 14 0,0 15 0,2 15 0,2 14 0,-1 8 0,3 11 0,-1 5 0,-1 6 0,-1 0 0,-2-1 0,-4-5 0,-1-6 0,-4-4 0,-2-11 0,1-9 0,-2-1 0,0-30 0,-1-11 0,1-13 0,1-10 0,2-10 0,2-6 0,1-4 0,4 4 0,2 7 0,3 9 0,-1 11 0,2 16 0,3 15 0,1 15 0,0 14 0,-3 14 0,-2 8 0,0 9 0,-3 6 0,-2 4 0,-2 4 0,-2-7 0,2-5-13,1-5-48,1-10-1,4-11 3</inkml:trace>
  <inkml:trace contextRef="#ctx0" brushRef="#br0" timeOffset="13416.7674">9151 3609 123,'3'-14'58,"-17"27"2,-4 5-46,-1 7-14,-1 5 0,2 5 0,1 3 0,9 1 0,6 0 0,11-3 0,7-8 0,8-7 0,3-6 0,4-8 0,1-9 0,-2-10 0,-5-9 0,-8-9 0,-6-4 0,-11-9 0,-5-3 0,-7-4-19,-4-5-43,0-4 0,0 0 2</inkml:trace>
  <inkml:trace contextRef="#ctx0" brushRef="#br0" timeOffset="13588.7772">9182 3284 39,'9'-8'53,"3"15"0,1 12-1,-2 8-17,5 11-12,2 6-23,3 6 0,-2 5 0,3 2 0,-2 0 0,1-2 0,-1-2 0,-3-5 0,-1-5-2,-2-3-55,-2-10-1,-2-10-2</inkml:trace>
  <inkml:trace contextRef="#ctx0" brushRef="#br0" timeOffset="13980.7996">9700 3540 130,'3'-8'60,"-1"0"-1,-14 14-53,-1 2-6,-3 2 0,-1 3 0,-2 3 0,0 3 0,2 3 0,4-2 0,7-1 0,5-2 0,7-1 0,4-3 0,4-3 0,4-3 0,0-3 0,-3-2 0,-2-1 0,-5 1 0,1-1 0,-9-1 0,-13 8 0,-3 2 0,-1 3 0,-3 2 0,2 0 0,3 2 0,3 4 0,6 0 0,6 0 0,7-3 0,7-1 0,5-7 0,7-2-26,3-4-33,3-8-2,2-4 0</inkml:trace>
  <inkml:trace contextRef="#ctx0" brushRef="#br0" timeOffset="14213.813">10035 3618 119,'3'-12'58,"-15"15"2,-3 3-42,-2 5-18,-4 2 0,1 5 0,-1 1 0,3 4 0,2 1 0,4 2 0,6 1 0,6-1 0,8-2 0,4-3 0,6-3 0,4-4-20,4-8-39,5-5-2,0-7 0</inkml:trace>
  <inkml:trace contextRef="#ctx0" brushRef="#br0" timeOffset="14476.828">10247 3670 103,'5'-10'57,"-5"10"2,-8 15-23,-5 0-36,5 4 0,-1 2 0,4 4 0,4 2 0,4 2 0,7-1 0,7-6 0,5-5 0,4-6 0,2-5 0,-1-6 0,-1-9 0,-2-7 0,-5-8 0,-7-7 0,-6-1 0,-5-7 0,-1-3-5,-3-1-57,-1-2-2,2-2 3</inkml:trace>
  <inkml:trace contextRef="#ctx0" brushRef="#br0" timeOffset="14686.84">10603 3204 108,'11'17'57,"-4"6"3,-4 6-30,-1 8-30,-4 4 0,2 6 0,0 1 0,0 1 0,0 1 0,2-2 0,0-2 0,1-7 0,4-4-8,1-5-52,2-9-1,5-8 0</inkml:trace>
  <inkml:trace contextRef="#ctx0" brushRef="#br0" timeOffset="15033.8599">11014 3481 121,'-5'-9'60,"-11"4"-1,-6 4-44,-6 4-15,-2 5 0,-2 5 0,2 5 0,6 1 0,5 3 0,9 1 0,6-1 0,12-1 0,7-2 0,6-1 0,2-3 0,1-3 0,-1-2 0,-4-2 0,-4-1 0,-6-2 0,-1 0 0,-10 3 0,-3 1 0,2 0 0,-1 3 0,1 3 0,4 0 0,5 1 0,3-4 0,7-2-21,4-3-35,5-4-4,5-6 3</inkml:trace>
  <inkml:trace contextRef="#ctx0" brushRef="#br0" timeOffset="15325.8766">11311 3551 104,'2'-21'59,"-7"7"2,-4 9-30,-4 8-31,-3 3 0,2 4 0,-1 3 0,4 3 0,3 3 0,4 1 0,7 2 0,6-1 0,5 0 0,4 1 0,3-1 0,1 1 0,0-1 0,-3-2 0,-3-3 0,-6 1 0,-5-2 0,-6-1 0,-5 0 0,-6-4 0,0 0 0,-5-3 0,-1-2-39,4-7-26,2-6 1</inkml:trace>
  <inkml:trace contextRef="#ctx0" brushRef="#br0" timeOffset="15868.9076">11933 3676 88,'-8'-2'50,"0"0"3,8 15 2,1 0-46,3 5-9,3 1 0,4 2 0,2 1 0,4-2 0,2-5 0,2-4 0,1-6 0,2-5 0,-1-6 0,0-4 0,-2-7 0,1-3 0,-3-1 0,-4 0 0,0 1 0,-5 3 0,-1 6 0,-2 6 0,0-1 0,-2 19 0,1 2 0,2 3 0,1 3 0,3 0 0,3-2 0,2-2 0,2-5 0,-1-5 0,0-6 0,0-5 0,-3-6 0,-3-7 0,-4-5 0,-5-6 0,-4-6-54,-1-2-6,0-2-3</inkml:trace>
  <inkml:trace contextRef="#ctx0" brushRef="#br0" timeOffset="16064.9188">12568 3555 93,'11'28'57,"-6"2"2,-4-2-13,0 0-46,-4-4 0,0-1 0,1-2 0,1-2 0,1-4 0,0-5 0,5-2 0,2-7-54,1-8-4,2-9 0,1-10 0</inkml:trace>
  <inkml:trace contextRef="#ctx0" brushRef="#br0" timeOffset="16274.9309">12722 3212 92,'6'-31'55,"-1"16"1,0 0-4,1 40-52,-2 5 0,2 8 0,0 6 0,2 9 0,-1 4 0,2 3 0,-1-1 0,-1-1 0,0-2 0,-1-8 0,1-4 0,-3-10-44,-1-10-15,-3-10 2,0 0 0</inkml:trace>
  <inkml:trace contextRef="#ctx0" brushRef="#br0" timeOffset="16739.9575">12768 3646 80,'-11'-28'60,"2"4"0,2 6-5,0 4-55,10 6 0,-2 0 0,13 8 0,2-1 0,4-1 0,3 1 0,2-2 0,3 0 0,0-3 0,-1-4 0,-1-7 0,0-2 0,-4-6-8,-2-2-5,-2-2 3,-5 3 3,-1 3 5,-4 7 4,0 0 7,-6 25 6,1 10-1,-3 8-14,3 6 0,-1 3 0,1 4 0,0-1 0,2-2 0,0-4 0,0-3 0,1-7 0,2-8 0,1-9 0,3-7 0,1-6 0,3-5 0,1-5 0,2-3 0,3-1 0,-1 4 0,0 5 0,0 6 0,-1 6 0,0 5 0,-2 6 0,-1 5 0,-3 4 0,-2 1 0,0 3 0,-2 0-32,-3-2-29,0-4 1,-1-4-1</inkml:trace>
  <inkml:trace contextRef="#ctx0" brushRef="#br0" timeOffset="17281.9885">14181 3292 43,'8'5'51,"-16"2"2,-7 0 3,-8 1-23,-2 4-14,-5-2-19,0 4 0,-1 2 0,5-1 0,4 0 0,9 1 0,8-2 0,11 0 0,9 1 0,7 0 0,6-1 0,4 1 0,2 1 0,-1 2 0,-3 1 0,-3 2 0,-6 0 0,-5 2 0,-7-1 0,-4 0 0,-8-2 0,-6-1 0,-5-4 0,-5-2 0,-4-3 0,-3-4 0,0-4 0,-2-8 0,5-6-29,6-7-34,7-7 0</inkml:trace>
  <inkml:trace contextRef="#ctx0" brushRef="#br0" timeOffset="17463.9989">14295 3399 88,'19'14'57,"-7"4"0,-3 5-4,-1 4-53,-6-1 0,2 3 0,-3 0 0,-1-1 0,3 0 0,-2-3-16,1-5-41,0-7-2,1 0 1</inkml:trace>
  <inkml:trace contextRef="#ctx0" brushRef="#br0" timeOffset="18012.0302">14517 3410 75,'9'-4'57,"-7"25"-1,-2 2 2,-3 1-49,0 5-9,-1 2 0,1 2 0,1-2 0,0-2 0,1-5 0,1-3 0,0-6 0,1-5 0,-1 0 0,4-18 0,0-6 0,2-7 0,2-5 0,3-6 0,0-3 0,1 3 0,-1 2 0,0 5 0,-1 8 0,0 10 0,-2 10 0,1 10 0,-2 5 0,1 6 0,0 4 0,1 3 0,-1 0 0,0-4 0,0-5 0,-1-4 0,2-5 0,-1-8 0,4-9 0,0-8 0,4-8 0,1-5 0,2-1 0,1-2 0,-2 0 0,0 2 0,-2 6 0,-1 9 0,-2 8 0,-3 8 0,-2 8 0,0 5 0,-1 4 0,-1 6 0,-1 3 0,0-2 0,1-1 0,-1-5 0,4-2 0,1-7-46,3-8-17,0-11 3</inkml:trace>
  <inkml:trace contextRef="#ctx0" brushRef="#br0" timeOffset="18186.0402">15137 3516 97,'9'-7'56,"-6"23"0,-1 2-10,-4 1-46,2 6 0,2 1 0,1-1 0,2-1 0,2-6 0,3-4-6,2-6-51,1-8 0,1-9-1,-2-12 2</inkml:trace>
  <inkml:trace contextRef="#ctx0" brushRef="#br0" timeOffset="18410.053">15351 3054 111,'3'14'57,"1"10"3,-1 9-33,-2 5-27,1 10 0,0 7 0,0 4 0,0 3 0,2 1 0,-1-1 0,1-7 0,2-3 0,-3-10 0,5-5 0,0-10-23,0-10-38,2-14-1,0-12 0</inkml:trace>
  <inkml:trace contextRef="#ctx0" brushRef="#br0" timeOffset="18584.0629">15554 3474 121,'8'-4'57,"0"-1"1,-6 19-39,3 6-19,-3 2 0,1 3 0,0 4 0,0 2 0,4 0 0,-2-3 0,3-2 0,0-4-58,0-5-2,3-5 1</inkml:trace>
  <inkml:trace contextRef="#ctx0" brushRef="#br0" timeOffset="18974.0852">16022 3489 127,'-8'-4'59,"-6"1"1,-5 2-51,-9 4-9,1 3 0,1 6 0,0 4 0,3 2 0,5 2 0,6 2 0,8 0 0,8-2 0,5-4 0,9-4 0,4-5 0,3-5 0,0-4 0,0-4 0,-3-3 0,-4 1 0,-3 0 0,-4 1 0,-3 3 0,-3 0 0,-5 4 0,1 13 0,2 1 0,-1 1 0,2 1 0,1 2 0,1-2 0,4-1 0,-2-8 0,3-6-45,0-6-14,2-8 1,1-7 1</inkml:trace>
  <inkml:trace contextRef="#ctx0" brushRef="#br0" timeOffset="19163.096">16218 3152 87,'4'-24'57,"0"1"2,-4 41-7,1 12-52,-1 4 0,2 10 0,3 5 0,0 5 0,3 3 0,1-4 0,4 0 0,-1-6-28,-2-8-33,-1-9 0,-3-14 1</inkml:trace>
  <inkml:trace contextRef="#ctx0" brushRef="#br0" timeOffset="19291.1034">16085 3242 125,'-30'-22'27,"4"6"-26,8 2-1,-1-1-50,10 2-7</inkml:trace>
  <inkml:trace contextRef="#ctx0" brushRef="#br0" timeOffset="19772.1309">16856 2973 89,'7'11'54,"-2"5"3,-1 5-2,3 9-55,-1 7 0,4 8 0,0 6 0,2 5 0,3 0 0,-1-1 0,0-2 0,0-5 0,-3-6 0,-1-7 0,-1-6 0,-4-10 0,-1-6-28,-1 0-33,-4-24 4,-4-8-4</inkml:trace>
  <inkml:trace contextRef="#ctx0" brushRef="#br0" timeOffset="19996.1437">16668 3080 121,'-20'-10'59,"7"2"0,0 0-43,27 5-16,9-1 0,9 3 0,9 0 0,11 2 0,5-2 0,6 2 0,2 1 0,-2 0 0,-2 3 0,-10-2 0,-6 0-28,-8 3-33,-8 1 0,-10 2 0</inkml:trace>
  <inkml:trace contextRef="#ctx0" brushRef="#br0" timeOffset="20208.1558">16738 3585 99,'-26'30'56,"10"-9"2,14-8-16,-1-1-42,26-11 0,6-1 0,10-1 0,6-2 0,5-5 0,5-2-15,-2-4-42,0-8-1,-2-6-1</inkml:trace>
  <inkml:trace contextRef="#ctx0" brushRef="#br0" timeOffset="20764.1876">17398 3416 62,'1'22'53,"-1"5"-1,-5 2 3,-2-3-34,2 3-9,-2-3-12,5-2 0,-1-4 0,2-4 0,1-6 0,-1-1 0,1-9 0,11-13 0,-1-7 0,2-9 0,2-7 0,2-8 0,3-3 0,0 0 0,2 1 0,0 3 0,-1 7 0,0 9 0,-2 13 0,-1 12 0,0 8 0,-4 11 0,0 8 0,-2 8 0,-1 4 0,-2 5 0,1-2 0,-2-3 0,-1-4 0,1-6 0,-1-8 0,1-10 0,1-10 0,2-11 0,2-10 0,3-8 0,3-8 0,3-5 0,4-2 0,1 1 0,0 5 0,-1 7 0,-2 8 0,0 12 0,-4 12 0,-1 9 0,-3 9 0,-2 9 0,0 7 0,-2 6 0,0 4 0,-2 0 0,2-2 0,-3-5 0,4-3 0,3-6-59,-1-8-3,4-10 0</inkml:trace>
  <inkml:trace contextRef="#ctx0" brushRef="#br0" timeOffset="21139.2091">18380 3361 108,'8'1'54,"-2"9"3,-4 8-21,-3 4-36,1 5 0,0 3 0,0 1 0,-2-2 0,2-2 0,-1-6 0,1-4 0,0-4 0,-1-2 0,1-11 0,1-16 0,0-7 0,-1-5 0,-1-7 0,0-7 0,0-5 0,0-2 0,0 0 0,3 2 0,3 4 0,3 4 0,5 4 0,3 4 0,4 6 0,4 2 0,2 4 0,1 3 0,2 4 0,-2 3 0,-1 5 0,-3 0 0,-3 3-37,-1 4-24,-4 2 1,-7 3-1</inkml:trace>
  <inkml:trace contextRef="#ctx0" brushRef="#br0" timeOffset="21306.2186">18397 3329 109,'-13'16'51,"7"-5"4,-1 0-20,27-7-34,4-3-38,7 0-14,2-1-1,8 0-2</inkml:trace>
  <inkml:trace contextRef="#ctx0" brushRef="#br0" timeOffset="21922.2539">19617 3386 78,'-6'14'50,"2"3"2,-2 2-19,0-1-17,2 5-2,0-2-2,5 1-12,1-2 0,5 1 0,1-4 0,4-3 0,2-4 0,3-5 0,1-5 0,1-4 0,1-8 0,0-5 0,-2-4 0,0-3 0,-3 0 0,-3 2 0,-3 2 0,-4 4 0,1 9 0,-1-1 0,-4 19 0,1 4 0,-1 3 0,3 1 0,1 1 0,4 0 0,-1-4 0,3-3 0,2-6 0,2-4 0,-1-6 0,1-5 0,-1-7 0,-3-6 0,-1-3 0,-3-5 0,0 0-16,-2-1-45,-2 1 1,0 2 1</inkml:trace>
  <inkml:trace contextRef="#ctx0" brushRef="#br0" timeOffset="22096.2638">20065 3423 73,'6'35'53,"-3"0"3,-2-3-2,2 0-35,-3-5-19,1-3 0,2-4 0,-1-5 0,3-5-12,3-6-41,-1-10-3,2-7 0,-1-13 2</inkml:trace>
  <inkml:trace contextRef="#ctx0" brushRef="#br0" timeOffset="22283.2745">20249 3074 97,'6'-7'55,"0"17"2,-4 13-11,-2 8-46,0 13 0,0 4 0,0 5 0,1 2 0,2-2 0,2-4 0,-1-9 0,6-8-25,3-11-33,0-13-1,3-14 1</inkml:trace>
  <inkml:trace contextRef="#ctx0" brushRef="#br0" timeOffset="22435.2832">20449 3215 105,'10'-14'55,"-1"13"0,-1 13-15,1 11-40,-2 8 0,1 8 0,1 6 0,-2 3-2,-2-2-53,1-2-1,-2-6 1,-3-10-2</inkml:trace>
  <inkml:trace contextRef="#ctx0" brushRef="#br0" timeOffset="22562.2905">20227 3101 88,'-19'-22'12,"8"8"-11,-1 0 0,27 14-47</inkml:trace>
  <inkml:trace contextRef="#ctx0" brushRef="#br0" timeOffset="23103.3214">21544 3007 72,'-13'3'52,"3"10"-1,0 7 1,3 7-37,4 10-9,3 6 1,1 6-7,3 3 0,1-4 0,1-3 0,1-3 0,-2-9 0,1-7 0,-1-11 0,-1 0 0,4-26 0,2-5 0,1-9 0,4-3 0,2-3 0,3 1 0,2 2 0,1 7 0,-1 5 0,2 9 0,-3 10 0,0 7 0,-3 6 0,-4 5 0,-5 6 0,-4 5 0,-6 1 0,-7 1 0,-7-2 0,-6-2 0,-5-5 0,-3-3 0,-3-7 0,0-7 0,3-6 0,2-10 0,11-3 0,6-10-13,10-7-52,10-8 0,9-6 1</inkml:trace>
  <inkml:trace contextRef="#ctx0" brushRef="#br0" timeOffset="23486.3433">22111 3134 66,'23'7'58,"-12"0"0,-13 2 2,-8 4-47,-9 0-13,-3 4 0,-4 1 0,0 2 0,3-1 0,5 1 0,6 0 0,9-2 0,7-1 0,8-4 0,7-3 0,1-2 0,2-1 0,-2-4 0,-2-2 0,-5 0 0,0 0 0,-18 8 0,-7 1 0,-2 3 0,-4 2 0,-1 3 0,0 4 0,0 2 0,5-1 0,6 0 0,8 1 0,8-1 0,9 0 0,9-5 0,7-2 0,8-4 0,6-4-12,1-1-49,0-5 3,-4-2-3</inkml:trace>
  <inkml:trace contextRef="#ctx0" brushRef="#br0" timeOffset="24517.4023">1887 5844 83,'20'1'51,"-18"20"1,-4 5 2,-1 4-39,1 8-15,2 3 0,0 5 0,-2-1 0,4-2 0,-2-6 0,0-7 0,1-6 0,-1-1 0,0-23 0,0 0 0,0 0 0,0 0 0,9-35 0,-1-5 0,-1-8 0,0-4 0,2-1 0,-1 3 0,1 4 0,0 4 0,4 13 0,-1-1 0,8 35 0,1 9 0,0 9 0,2 8 0,2 8 0,-1 3 0,-4 1 0,-3-3 0,-3-5 0,-3-5 0,-2-6 0,-2 1 0,-7-25 0,0 0 0,0 0 0,4-26 0,-1-6 0,-1-10 0,0-7 0,1-5 0,3-2 0,2 4 0,1 7 0,4 9 0,1 11 0,3 16 0,3 14 0,-1 11 0,2 11 0,1 8 0,2 8 0,-1 3 0,1 5 0,-3-5 0,3-2 0,1-5-39,-2-8-20,3-11 1,-1-11-2</inkml:trace>
  <inkml:trace contextRef="#ctx0" brushRef="#br0" timeOffset="24772.4169">2719 5801 127,'-6'-19'55,"-6"13"3,-2 11-43,-6 9-15,1 11 0,2 6 0,3 6 0,4 4 0,5 1 0,7-3 0,6-4 0,8-9 0,5-8 0,5-7 0,0-10 0,0-12 0,-4-8 0,-3-7 0,-9-10 0,-4-2 0,-7-5-22,-7-3-35,-1 5-3,-2 5 1</inkml:trace>
  <inkml:trace contextRef="#ctx0" brushRef="#br0" timeOffset="25231.4431">2807 5819 51,'20'35'48,"3"5"2,-2 2-11,-3-4-7,-2-1-9,-3-5-11,-2-3-12,-4-7 0,0-5 0,-5-9 0,0-1 0,-5-16 0,-2-7 0,0-7 0,-2-7 0,-1-8 0,1-8 0,1-3 0,2-1 0,3 2 0,6 2 0,3 5 0,6 8 0,2 9 0,5 9 0,0 8 0,3 7 0,-3 6 0,-2 8 0,-4 5 0,-4 5 0,-6-1 0,-6 3 0,-6 0 0,-4 2 0,-5-2 0,-2-2 0,-2-2 0,2-3 0,0 1 0,4-3 0,4-2 0,5-2 0,5 1 0,6-2 0,6-1 0,5-3 0,6-2 0,2-4 0,7-2 0,3-3-60,0-6-2,1-4 1</inkml:trace>
  <inkml:trace contextRef="#ctx0" brushRef="#br0" timeOffset="25591.4637">3353 5722 129,'-15'4'57,"-5"5"0,-2 3-45,1 5-12,-1 2 0,3 2 0,2 2 0,6 0 0,4-1 0,7-5 0,7-1 0,8-6 0,5-4 0,2-6 0,5-2 0,-3-6 0,-1 0-7,-5-1 2,-4 0 5,-7 1 5,1-1 2,-17 11-7,-4 1 0,0 6 0,-4 2 0,0 6 0,2 4 0,3 4 0,3 2 0,6-1 0,7 2 0,6-4 0,8-4-19,9-2-38,5-6-1,6-6 0</inkml:trace>
  <inkml:trace contextRef="#ctx0" brushRef="#br0" timeOffset="26043.4896">4345 5649 100,'-14'-10'54,"-3"4"1,-3 5-9,-2 6-46,-2 2 0,0 5 0,2 3 0,1 4 0,6 2 0,4 1 0,8 0 0,9 0 0,7 0 0,9 0 0,7 0 0,4 0 0,3-1 0,2-1 0,-4 1 0,-4-1 0,-5-1 0,-8 1 0,-7-1 0,-7 0 0,-9 0 0,-8-1 0,-4-3 0,-6-1 0,-4-2 0,-1-3 0,1-2 0,1-6 0,4-6-13,9-6-49,8-8 0,8-7 1</inkml:trace>
  <inkml:trace contextRef="#ctx0" brushRef="#br0" timeOffset="26329.5059">4566 5742 83,'25'0'57,"-10"7"1,-9 9-1,-7 8-57,-8 3 0,-2 8 0,-4 2 0,3 3 0,0-2 0,5-1 0,5-4 0,8-5 0,7-8 0,7-8 0,7-8 0,2-8 0,1-8 0,-3-9 0,-3-8 0,-8-8 0,-10-4 0,-9-6 0,-9 0 0,-9-4 0,-5 0-2,-3 2-60,-2 0-1,3 4 3</inkml:trace>
  <inkml:trace contextRef="#ctx0" brushRef="#br0" timeOffset="26546.5184">4674 5342 100,'10'25'54,"-3"5"4,-2 5-15,0 7-43,-1 2 0,2 4 0,2 4 0,2 2 0,1 2 0,2-2 0,2-2 0,-1-4 0,3-2 0,-1-8 0,1-9-57,0-9-4,-1-12 2</inkml:trace>
  <inkml:trace contextRef="#ctx0" brushRef="#br0" timeOffset="26818.5339">4937 5768 115,'2'-9'59,"-1"-1"-2,1 22-33,-3 1-24,2 6 0,3 4 0,2 4 0,1 1 0,6 0 0,3-2 0,2-5 0,4-4 0,0-6 0,1-8 0,-1-7 0,-5-8 0,-3-8 0,-7-8 0,-6-4 0,-4-4 0,-7-5 0,-1 3 0,-4 2 0,-1 3-59,2 4-2,3 4 1</inkml:trace>
  <inkml:trace contextRef="#ctx0" brushRef="#br0" timeOffset="27306.5618">5396 5649 50,'-9'3'50,"0"2"0,-1 6-9,1 8-11,-4 4-5,2 8-16,-4 0-9,3 4 0,2-3 0,4 1 0,4-3 0,5-4 0,5-10 0,7-8 0,5-6 0,3-8 0,0-6 0,0-8 0,-2-4 0,-4-2 0,-2 2 0,-4 3 0,-4 3 0,-3 5 0,1-1 0,-5 14 0,2 9 0,1 3 0,0 1 0,0 2 0,1 2 0,-1-2 0,2 1 0,-2-5-12,-1-1-45,6-9-1,-2 0 1,-2-11 3</inkml:trace>
  <inkml:trace contextRef="#ctx0" brushRef="#br0" timeOffset="27735.5864">5485 5309 100,'3'21'52,"1"7"3,4 6-7,1 10-48,-1 7 0,5 5 0,-3-1 0,2 0 0,-2-4 0,0-6 0,0-8 0,-2-7 0,0-9 0,1-8 0,0-11 0,-1-8 0,2-6 0,0-6 0,2-4 0,2-2 0,1 1 0,2 3 0,1 5 0,1 5 0,0 6 0,0 7 0,-1 8 0,-5 7 0,-2 4 0,-5 3 0,-4 3 0,-7 2 0,-6-1 0,-4-1 0,-3-5 0,-3-5 0,0-6 0,-1-8 0,4-7 0,3-10-7,6-11-56,4-11 1,4-10-1</inkml:trace>
  <inkml:trace contextRef="#ctx0" brushRef="#br0" timeOffset="27932.5976">5775 5337 111,'17'-5'59,"-1"13"-2,-1 11-29,0 13-28,-3 6 0,1 9 0,-4 4 0,0 1 0,-1-1 0,-1-2 0,-1 0 0,1-9 0,1-4 0,1-9-21,-2-10-40,2-10 0,1-11-1</inkml:trace>
  <inkml:trace contextRef="#ctx0" brushRef="#br0" timeOffset="28261.6165">6080 5559 73,'6'-18'57,"-6"7"0,-2 0-1,-12 22-44,-2 2-12,0 5 0,-2 3 0,4 4 0,1-1 0,5 0 0,6-1 0,7-3 0,6-5 0,6-5 0,4-4 0,2-5 0,1-1 0,-2-2 0,-3 0 0,-7 0 0,-4 2 0,-2-1 0,-15 11 0,-1 2 0,-3 1 0,1 3 0,0 3 0,3 1 0,3 1 0,8-2 0,9 0 0,7-2-37,8-4-22,8-4 1,6-7-1</inkml:trace>
  <inkml:trace contextRef="#ctx0" brushRef="#br0" timeOffset="28555.6333">6999 5285 100,'-6'-9'53,"0"11"3,-1 10-10,2 9-46,5 10 0,3 5 0,4 9 0,2 6 0,4 2 0,0 0 0,2-2 0,-1-4 0,-2-4 0,1-2 0,-2-9 0,-1-6-9,-4-8-49,-5-10-2,1-1 1</inkml:trace>
  <inkml:trace contextRef="#ctx0" brushRef="#br0" timeOffset="29096.6642">6904 5578 112,'-16'-20'54,"9"8"-1,-1 0-17,17 10-36,8 2 0,5 1 0,5-2 0,7-1 0,2-2 0,0-2 0,-4-7 0,-1-1-20,-5-7-10,-4-5-2,-7-4 1,-3-1 10,-8-2 11,-2 1 8,-2 2 7,-3 3 8,1 7 11,-2 9 6,0-1 0,8 31-5,2 9-6,1 6-19,1 10 0,1 7 0,2 7 0,-1 2 0,-2-2 0,0-6 0,-2-6 0,-2-4 0,-1-9 0,0-11 0,0-10 0,-1 0 0,0-23 0,1-8 0,1-6 0,0-7 0,3-4 0,2 1 0,0 2 0,2 4 0,1 6 0,-1 9 0,3 9 0,-2 7 0,1 10 0,-2 5 0,0 6 0,-1 4 0,0 2 0,-1 3 0,-1-2 0,3-2 0,-1-7 0,3-6-49,3-6-10,0-9 0,3-6 1</inkml:trace>
  <inkml:trace contextRef="#ctx0" brushRef="#br0" timeOffset="29667.6969">7719 5464 106,'1'-24'55,"-6"10"3,-7 9-22,-6 7-36,-2 10 0,-3 7 0,2 8 0,-1 3 0,2 4 0,5 1 0,5 0 0,7-4 0,6-5 0,6-4 0,3-8 0,7-7 0,2-7 0,1-6 0,0-8 0,0-4 0,-5 0 0,-2 0 0,-2 2 0,-4 2 0,-3 5 0,0 0 0,-6 9 0,1 11 0,0 2 0,0 2 0,2 2 0,1-1 0,1-2 0,0-2 0,3-4 0,1-6 0,1-8 0,1-7 0,3-6 0,1-3 0,0-3 0,0-1 0,0 0 0,-3 4 0,0 6 0,-1 6 0,1 9 0,1 7 0,1 8 0,2 6 0,1 5 0,3 2 0,1 1 0,-1-2 0,0-3 0,-1-3 0,-2-7 0,-2-8 0,-2-8 0,-2-8 0,-3-11 0,-3-4 0,-2-10 0,-2-5-22,2-2-41,3-4-1,1 0 1</inkml:trace>
  <inkml:trace contextRef="#ctx0" brushRef="#br0" timeOffset="30465.7425">8856 5477 58,'-9'20'48,"3"6"0,2 2-8,1 1-21,1 2-3,2-4-5,0-3-3,0-4-1,1-2-7,-2-9 0,1-1 0,-2-19 0,4-6 0,-2-6 0,2-6 0,1-8 0,2-9 0,0-7 0,1-3 0,4 3 0,-1 2 0,1 4 0,0 9 0,2 13 0,1 15 0,1 18 0,3 15 0,-1 11 0,1 10 0,0 10 0,0 6 0,-4 1 0,-1-4 0,-4-7 0,0-8 0,-4-7 0,-2-9 0,-1-12 0,-1-1 0,0-29 0,0-9 0,0-12 0,2-11 0,0-12 0,1-9 0,3-4 0,2 3 0,1 3 0,1 6 0,2 12 0,-1 16 0,5 16 0,1 17 0,0 15 0,0 13 0,-1 13 0,0 11 0,-1 5 0,-2 4 0,-4 1 0,-2 0 0,0-5 0,-3-7 0,2-8 0,-3-10 0,2-8-27,2-10-31,1-12-3,3-11 2</inkml:trace>
  <inkml:trace contextRef="#ctx0" brushRef="#br0" timeOffset="30735.758">9491 5397 69,'10'-17'55,"-3"10"3,-1-1 0,-16 24-43,0 9-15,-6 6 0,1 8 0,0 3 0,0 2 0,3 0 0,3-3 0,6-5 0,5-6 0,6-6 0,6-9 0,2-8 0,4-7 0,0-10 0,-1-9 0,-2-8 0,-6-9 0,-3-4 0,-9-9 0,-4-3-17,-3-1-45,-2-2 1,-1 1-1</inkml:trace>
  <inkml:trace contextRef="#ctx0" brushRef="#br0" timeOffset="30946.77">9553 5046 74,'10'18'56,"1"9"2,-1 6-1,-1 2-47,3 8-10,-1 4 0,2 3 0,1 1 0,1-1 0,0-1 0,0-2 0,1-5 0,-4-7 0,2-5-16,-1-7-44,0-9 0,0-7-1</inkml:trace>
  <inkml:trace contextRef="#ctx0" brushRef="#br0" timeOffset="31322.7915">10002 5249 116,'-24'8'57,"-3"7"0,-4 3-32,-5 2-25,3 6 0,3 1 0,6 0 0,9 1 0,9-4 0,12-3 0,9-6 0,11-1 0,2-6 0,2-2 0,-1-3 0,-3-4 0,-6 0 0,-8 0 0,1 0 0,-20 4 0,-4 3 0,-5 2 0,-3 3 0,-4 4 0,2 4 0,-2 2 0,4 1 0,5 0 0,4-1 0,10 0 0,5-5 0,10-4-37,3-5-21,6-6 0,5-6 1</inkml:trace>
  <inkml:trace contextRef="#ctx0" brushRef="#br0" timeOffset="31556.8049">10215 5356 99,'3'-13'58,"-18"21"1,-1 6-20,-5 8-39,-3 1 0,2 4 0,0 4 0,3 2 0,3 2 0,7-1 0,7-2 0,7-4 0,6-3 0,6-7 0,6-3 0,5-7-33,3-10-27,1-10 0,-1-7 1</inkml:trace>
  <inkml:trace contextRef="#ctx0" brushRef="#br0" timeOffset="31803.8191">10385 5388 99,'-10'17'57,"0"5"2,-1 6-19,-1 4-40,5 5 0,0 0 0,7 2 0,5-4 0,5-3 0,5-6 0,4-8 0,4-7 0,1-8 0,1-10 0,-1-9 0,-5-7 0,-2-8 0,-5-6 0,-7-10 0,-5-7-25,-1-5-37,-3 0 1,0-2-1</inkml:trace>
  <inkml:trace contextRef="#ctx0" brushRef="#br0" timeOffset="31999.8303">10601 5041 57,'3'27'54,"-1"8"-1,-3 4 3,0 1-21,2 9-35,-1 0 0,3 1 0,2 0 0,-1-3 0,5-1 0,-2-9-2,0-7-53,6-8-1,-1-9 0,3-7-1</inkml:trace>
  <inkml:trace contextRef="#ctx0" brushRef="#br0" timeOffset="32338.8497">10894 5196 110,'-16'-2'55,"-5"7"2,-3 6-24,-5 4-33,5 7 0,1 3 0,5 3 0,4 0 0,7-2 0,7-2 0,7-4 0,5-2 0,4-4 0,3-5 0,0-3 0,-2-3 0,-1-1 0,-5 0 0,0-1 0,-11-1 0,-7 9 0,-3 1 0,0 2 0,-2 1 0,0 0 0,3 1 0,4-2 0,7 0 0,5-4-37,6-5-18,7-5 0,4-7 0</inkml:trace>
  <inkml:trace contextRef="#ctx0" brushRef="#br0" timeOffset="32623.866">11100 5221 98,'-8'-7'56,"-7"7"2,-2 5-15,0 6-43,-2 3 0,4 4 0,-1 2 0,8 1 0,2 2 0,7 0 0,4 2 0,5 0 0,4-1 0,-2-1 0,1-1 0,-1-2 0,-1-1 0,-5 0 0,-4 0 0,-7-1 0,-5 1 0,-6 0 0,-4-1 0,-4-1 0,-1-3-53,0-5-7,3-6-1</inkml:trace>
  <inkml:trace contextRef="#ctx0" brushRef="#br0" timeOffset="33194.8986">11778 5357 51,'1'13'53,"-1"3"2,0 4 1,0 4-24,0-1-24,2 4-8,1-2 0,5-2 0,1-3 0,5-4 0,3-5 0,4-5 0,2-7 0,4-6 0,1-8 0,-1-5 0,-1-6 0,-2-3 0,-3-1 0,-4 3 0,-3 3 0,-4 6 0,-4 10 0,1-1 0,-3 24 0,0 5 0,1 4 0,2 4 0,2 6 0,4-2 0,0-3 0,2-5 0,1-7 0,2-6 0,-4-7 0,0-8 0,-4-10 0,-5-9 0,0-5 0,-5-7-8,0-7-52,-1-1-2,1 0 1</inkml:trace>
  <inkml:trace contextRef="#ctx0" brushRef="#br0" timeOffset="33368.9086">12323 5304 48,'12'33'53,"-5"1"0,2 2-1,-4 0-16,-2-5-23,2-4-13,0-5 0,1-5 0,2-5 0,0-7 0,3-8-46,2-7-9,1-8 2,0-10-2</inkml:trace>
  <inkml:trace contextRef="#ctx0" brushRef="#br0" timeOffset="33584.9209">12565 4832 90,'-1'22'57,"1"8"2,-1 7-10,1 5-49,2 11 0,1 3 0,2 5 0,1 4 0,1-1 0,1-4 0,-2-5 0,3-3 0,-3-7-29,-2-11-31,-3-10 1,-5-12 0</inkml:trace>
  <inkml:trace contextRef="#ctx0" brushRef="#br0" timeOffset="34052.9477">12461 5352 125,'-12'-19'57,"4"4"-1,7 0-39,7 5-17,4 1 0,5 1 0,6-2 0,2-1 0,5-1 0,0-6 0,1 1-13,-3-5-13,-1 1 3,-5-2 7,-3 2 5,-4 2 8,-4 2 6,-1 7 8,-3 0 7,-5 22 5,-3 6 0,1 10-9,-1 4-14,1 9 0,1 6 0,1 1 0,1-2 0,1-4 0,3-6 0,2-7 0,1-6 0,3-11 0,2-12 0,2-10 0,2-9 0,3-5 0,1-3 0,1-2 0,0 0 0,-2 4 0,0 6 0,-2 8 0,-3 8 0,-2 8 0,-1 8 0,-3 5 0,-2 5 0,-2 3 0,2 1 0,-3 1-7,1-1-50,3-4-3,0-8 2</inkml:trace>
  <inkml:trace contextRef="#ctx0" brushRef="#br0" timeOffset="34488.9726">13954 5182 79,'-11'19'57,"4"6"0,4 4 1,1 0-54,7 6-4,3 0 0,5 1 0,4-3 0,5-4 0,3-6 0,3-9 0,1-8 0,2-9 0,-2-8 0,-2-8 0,-4-8 0,-3-6 0,-4-4 0,-5-4 0,-3 1 0,-5 1 0,0 6 0,-4 8-47,-1 8-13,-1-1 2,1 27 1</inkml:trace>
  <inkml:trace contextRef="#ctx0" brushRef="#br0" timeOffset="34812.9912">14300 5468 76,'7'9'56,"0"-1"1,-2-19-13,-1-10-22,3-3-22,-1-7 0,3-4 0,0-2 0,0 1 0,2 4 0,0 6 0,0 8 0,0 11 0,-1 11 0,1 13 0,1 8 0,1 8 0,3 5 0,3 1 0,1-1 0,2-3 0,-1-5 0,-1-9 0,-2-8 0,-2-9 0,-1-9 0,-7-12 0,0-9 0,-6-10 0,-1-9-20,-2-6-39,-3-9-2,1-6 1</inkml:trace>
  <inkml:trace contextRef="#ctx0" brushRef="#br0" timeOffset="35030.0036">14722 4717 72,'11'20'55,"-2"12"3,-1 7-2,-2 5-42,2 10-14,-1 6 0,3 6 0,-2 1 0,1 1 0,0-1 0,-1-5 0,0-4 0,0-7 0,-1-6 0,1-8-40,-2-13-20,1-12 2,-1 0 0</inkml:trace>
  <inkml:trace contextRef="#ctx0" brushRef="#br0" timeOffset="35234.0153">14961 5136 77,'7'-12'55,"0"13"1,-1 9 0,-3 8-45,0 10-11,2 7 0,0 8 0,-1 1 0,0 1 0,-1-1 0,0-4 0,2-4 0,-3-10 0,1-9-37,0-7-21,1-1 1,0-24-2</inkml:trace>
  <inkml:trace contextRef="#ctx0" brushRef="#br0" timeOffset="35474.029">15126 4804 111,'3'-17'57,"-1"34"0,-1 8-27,1 7-30,1 10 0,1 9 0,2 9 0,0 0 0,0 2 0,-1 0 0,0-3 0,-1-6 0,-1-7 0,-1-6 0,-1-10 0,0-8-34,1-8-27,0-1 4,4-26-2</inkml:trace>
  <inkml:trace contextRef="#ctx0" brushRef="#br0" timeOffset="35714.0427">15342 5093 118,'-7'-3'60,"-7"6"-2,-7 4-39,-3 8-19,-2 3 0,-1 7 0,-3 5 0,5 4 0,5 1 0,8 0 0,9 0 0,9-4 0,8-2 0,6-4 0,6-7 0,3-7 0,3-7 0,3-6-57,-1-10-5,-1-7-2</inkml:trace>
  <inkml:trace contextRef="#ctx0" brushRef="#br0" timeOffset="36068.063">15640 5055 94,'-11'7'57,"-7"2"1,-5 2-12,-1 5-46,-3 0 0,2 4 0,2 2 0,3 1 0,6-1 0,7-3 0,8 0 0,8-4 0,6-4 0,4-3 0,4-4 0,0-2 0,-1 0 0,-4-2 0,-3-1 0,-5 1 0,-2-1 0,-14 10 0,-4 4 0,-3 3 0,-4 2 0,0 5 0,0 2 0,1 2 0,3 0 0,4-2 0,8-3 0,9-5-30,7-6-29,9-5 2,9-9 1</inkml:trace>
  <inkml:trace contextRef="#ctx0" brushRef="#br0" timeOffset="36369.0802">16718 4844 97,'2'14'56,"-3"7"0,0 5-10,2 6-46,-1 4 0,1 4 0,-1 1 0,3 2 0,0-2 0,0-5 0,1-3 0,0-5 0,0-5-9,-2-6-48,0-9-2,-1-1 1,-7-24 1</inkml:trace>
  <inkml:trace contextRef="#ctx0" brushRef="#br0" timeOffset="36594.093">16453 4848 94,'-24'-12'59,"5"3"0,6 4-16,-1-1-43,22 6 0,9 1 0,8-3 0,9-1 0,8 1 0,7-1 0,7-2 0,1-1 0,-1 0 0,-5-1 0,-4 5 0,-10 0 0,-8 1-62,-8 2-2,-11 4 1</inkml:trace>
  <inkml:trace contextRef="#ctx0" brushRef="#br0" timeOffset="36798.1047">16454 5189 87,'-31'36'55,"9"-6"3,9-5-3,11-4-55,9-7 0,12-3 0,8-4 0,8-4 0,8-2 0,3-6 0,3-4-34,2-4-25,-1-5 0,-3-4 1</inkml:trace>
  <inkml:trace contextRef="#ctx0" brushRef="#br0" timeOffset="37346.1361">16984 5192 82,'-8'23'55,"-1"0"0,0-1-1,3-1-45,0-4-9,3-1 0,0-5 0,0 0 0,3-11 0,8-7 0,2-4 0,3-7 0,2-7 0,4-6 0,1-5 0,3-3 0,-1 1 0,-1 1 0,-2 2 0,-2 6 0,-3 8 0,-3 11 0,-2 9 0,-4 9 0,-2 9 0,-3 7 0,-2 5 0,1 4 0,0 0 0,-1-2 0,2-3 0,1-4 0,1-7 0,4-9 0,2-8 0,4-10 0,4-9 0,4-9 0,3-9 0,5-7 0,1-2 0,4 1 0,-4 0 0,-2 5 0,-1 7 0,-5 10 0,-3 10 0,-4 10 0,-3 9 0,-3 9 0,2 8 0,-5 6 0,1 6 0,0 4 0,1 1 0,0-2 0,2 2 0,-1-6-13,2-5-49,3-6 0,0-7 1</inkml:trace>
  <inkml:trace contextRef="#ctx0" brushRef="#br0" timeOffset="37783.1611">17798 4955 107,'4'-10'55,"-5"24"2,0 5-21,1 8-36,-1 2 0,0 6 0,-1 3 0,2 1 0,-1-4 0,2-3 0,1-4 0,-2-7 0,1-6 0,0-1 0,-1-14 0,2-9 0,-1-8 0,-1-7 0,0-9 0,-1-4 0,0-6 0,1-3 0,2-1 0,0-1 0,4 4 0,4 3 0,2 3 0,5 3 0,2 3 0,4 4 0,3 1 0,1 7 0,3 2 0,0 3 0,-2 5 0,-2 4 0,-3 0 0,-2 2 0,-7 5 0,-2-1 0,-4 6 0,0-1-37,-8-5-24,-5 12 0,-1 1 1</inkml:trace>
  <inkml:trace contextRef="#ctx0" brushRef="#br0" timeOffset="37979.1723">17877 4919 75,'-11'15'59,"6"-3"2,-1-1-1,17-11-60,8 0 0,4-4 0,8 2 0,1-1 0,6-2 0,-1 3 0,0-1-4,-4 0-56,-7 1-2,-8 1 1</inkml:trace>
  <inkml:trace contextRef="#ctx0" brushRef="#br0" timeOffset="40255.3025">18032 5386 75,'9'1'55,"-2"-1"0,-7 0-1,0 0-38,0 0-16,0 0 0,0 0-25,9 0-29,-3-2 2,1 3-3</inkml:trace>
  <inkml:trace contextRef="#ctx0" brushRef="#br0" timeOffset="41522.3749">2549 7623 71,'6'-5'50,"2"-1"2,-8 6 1,0 0-34,-1 8-9,2 4-10,0 3 0,3 6 0,-2 5 0,2 8 0,1 4 0,0 6 0,0 0 0,0 1 0,-1-1 0,-2-3 0,2-4 0,-2-7 0,1-4 0,-1-8 0,0-2 0,-1-6-16,-1-1-41,0-9-2,-3-8 0</inkml:trace>
  <inkml:trace contextRef="#ctx0" brushRef="#br0" timeOffset="41876.3952">2297 7683 80,'0'0'56,"0"0"2,-17-5 0,0-1-55,17 6-3,0 0 0,0 0 0,0 0 0,20-6 0,4 1 0,4-1 0,5-1 0,4-1 0,5-2 0,-1 0 0,1 1 0,-2 1 0,-3 1 0,-5 0 0,-4 2 0,-6 1 0,-2 3 0,-6-3 0,-3 2-35,-2 2-25,0 0 1,-9 0 0</inkml:trace>
  <inkml:trace contextRef="#ctx0" brushRef="#br0" timeOffset="42169.4119">2251 8151 55,'-10'21'50,"10"-21"2,0 0 3,22 22-27,0-12-13,6-4-15,2-6 0,5-4 0,2-3 0,4-1 0,1-3 0,-1 0 0,-1 2 0,-7 0 0,-1 3 0,-2 2-51,-6 0-5,-3 1-1,-3-1 1</inkml:trace>
  <inkml:trace contextRef="#ctx0" brushRef="#br0" timeOffset="43042.4619">2966 7593 20,'-5'-8'41,"5"8"4,0 0 2,0 0-18,0 9-8,2 4-6,0 0 0,3 7-3,0 4-2,3 6-10,-1 2 0,3 4 0,-2 4 0,2-1 0,-1 0 0,-1-3 0,-1-4 0,-2-7 0,0-2-19,-2-5-26,-3-8-9,0-1-2,-2-16 5</inkml:trace>
  <inkml:trace contextRef="#ctx0" brushRef="#br0" timeOffset="43373.4808">2936 7648 63,'-5'-25'50,"2"5"1,4 6 4,3 5-29,-1-1-16,10 15-10,5 2 0,5 7 0,3 5 0,5 8 0,1 7 0,2 8 0,-2 4 0,-1 3 0,-4-1 0,-4-2 0,-6-1 0,-7-3 0,-6-6 0,-8-5 0,-5-7 0,-7-4 0,-6-3 0,-5-5 0,-3-6 0,-2-4 0,1-2 0,2-5 0,3 0 0,6-2-32,5-2-28,7 0 1,6-3 0</inkml:trace>
  <inkml:trace contextRef="#ctx0" brushRef="#br0" timeOffset="43772.5036">3564 7461 87,'-5'-13'52,"1"6"2,0-1 0,4 8-46,-6 19-8,3 3 0,2 9 0,-1 7 0,2 8 0,0 6 0,0 5 0,-1 3 0,0 2 0,-1-4 0,1-3 0,-1-2 0,0-4 0,1-8 0,-1-8 0,0-7 0,0-8 0,2-3 0,0 0 0,0-15 0,2-12-52,2-3-8,0-3-1</inkml:trace>
  <inkml:trace contextRef="#ctx0" brushRef="#br0" timeOffset="44614.5518">4109 7592 26,'5'-9'46,"-1"0"4,-4 9 1,0 0-18,2 11-9,-2 0-7,1 6-9,1 3-8,0 3 0,0 5 0,1 3 0,0 1 0,-1-1 0,0 1 0,1-4 0,-1-2 0,0-4 0,-1-6 0,0-7-9,-1-1-46,0-8-1,-1-10 2,1-1-1</inkml:trace>
  <inkml:trace contextRef="#ctx0" brushRef="#br0" timeOffset="44930.5699">3874 7543 94,'-10'-3'53,"1"1"3,0-1-4,9 3-52,0 0 0,12 7 0,7-2 0,6 1 0,6-2 0,7-4 0,7-1 0,4 0 0,2-3 0,0-2 0,-1 3 0,-5 0 0,-3 1 0,-8 0 0,-5 2 0,-8-2 0,-4 1-34,-5 4-26,-1 0 2,-11-3 0</inkml:trace>
  <inkml:trace contextRef="#ctx0" brushRef="#br0" timeOffset="45201.5854">3985 7998 88,'-9'10'54,"2"1"3,7-11-1,13-2-56,6 1 0,2-4 0,9 1 0,2 0 0,4 0 0,4 0 0,0-1 0,1 1 0,-1-1 0,-4 4-47,-2 1-12,-6-1 2,-4 2 0</inkml:trace>
  <inkml:trace contextRef="#ctx0" brushRef="#br0" timeOffset="46688.6704">2263 9095 58,'0'0'54,"0"0"-1,0 0 5,0 25-26,3 6-32,-1 4 0,4 8 0,-2 2 0,2 5 0,0 2 0,1 1 0,-1-2 0,2-1 0,-1-2 0,1-8 0,1-3 0,-2-9 0,2-5-3,-1-7-56,-3-8-2,-1 0 2</inkml:trace>
  <inkml:trace contextRef="#ctx0" brushRef="#br0" timeOffset="46877.6812">2323 9458 109,'5'-11'55,"3"5"0,2 1-19,1 0-36,4 0 0,3-2 0,2 0 0,4-3 0,-2-2 0,3 1 0,-4-4-37,-2-4-16,-2 0-3,-4-4 2</inkml:trace>
  <inkml:trace contextRef="#ctx0" brushRef="#br0" timeOffset="47080.6928">2561 9162 76,'-6'-14'53,"2"-1"-2,4 15-8,-2 14-11,4 6-32,0 7 0,2 6 0,1 3 0,1 8 0,0 0 0,0 2 0,0 1 0,0-5 0,0-2 0,-2-6 0,3-1 0,-4-9 0,0-7-54,2-8-5,-1-1 2,1-21-1</inkml:trace>
  <inkml:trace contextRef="#ctx0" brushRef="#br0" timeOffset="47750.7312">2744 9241 69,'9'25'47,"-3"3"4,0 7 3,0 5-30,-3 2-14,3 0-10,-1-3 0,1-5 0,0-6 0,1-5 0,-2-8 0,1-7 0,0 0 0,-4-18 0,0-4 0,-3-6 0,-2-6 0,-2-8 0,0-8 0,-2-6 0,0-5 0,2-2 0,3 1 0,2 5 0,3 5 0,4 8 0,5 9 0,4 10 0,2 8 0,3 10 0,0 6 0,0 6 0,1 5 0,-4 6 0,-6 4 0,-3 3 0,-6 0 0,-6 1 0,-6-1 0,-3-2 0,-3-6 0,-2-3 0,1-6 0,2-4 0,4-3 0,0-3 0,4 0 0,12-7 0,4 1 0,6 1 0,2 1 0,4 3 0,2 2 0,3 4 0,-1 7 0,-1 1 0,-3 3 0,-2 2 0,-4 1 0,-6 1 0,-8 0 0,-4 0 0,-9-5 0,-7-1 0,-6-3 0,-7-1 0,-3-4 0,-3-4 0,0-1 0,1-5 0,3 2 0,3-2 0,6-4-52,6 0-11,5 3-1</inkml:trace>
  <inkml:trace contextRef="#ctx0" brushRef="#br0" timeOffset="48231.7587">2256 10504 57,'7'21'50,"0"3"5,0 7 1,1 7-27,-3 3-21,4 5-8,-1-1 0,0 0 0,0-2 0,-1-5 0,0-5 0,-2-8 0,1-2 0,-3-7-42,0 0-14,-3-16 0,0-14 0</inkml:trace>
  <inkml:trace contextRef="#ctx0" brushRef="#br0" timeOffset="48577.7785">2220 10466 92,'-4'-23'55,"1"-1"3,3 24-8,0 0-50,28-6 0,2 9 0,2 9 0,4 7 0,4 7 0,1 6 0,0 7 0,1 6 0,-7 1 0,-3-2 0,-5 0 0,-5-4 0,-8-1 0,-7 0 0,-8-6 0,-8-2 0,-6-2 0,-8-4 0,-5-4 0,-4-6 0,-4-5 0,-1-4 0,2-5 0,4-5 0,2-6 0,8 1 0,6-4-24,6-3-39,8-3 2,6-6-1</inkml:trace>
  <inkml:trace contextRef="#ctx0" brushRef="#br0" timeOffset="51864.9665">2888 10442 87,'0'-12'57,"-1"0"-1,1 12-1,0 0-55,-3 14 0,1 6 0,4 6 0,2 6 0,4 8 0,1 3 0,2 2 0,1 2 0,0-2 0,0-3 0,-1-4 0,-2-7 0,-2-8 0,-1-5 0,-3-8-11,-1 0-50,-7-23-1,-2-6 1</inkml:trace>
  <inkml:trace contextRef="#ctx0" brushRef="#br0" timeOffset="52150.9828">2830 10506 115,'-15'-39'58,"6"12"-2,5 10-30,6 6-26,10 10 0,6 6 0,10 7 0,5 6 0,7 9 0,3 5 0,4 7 0,-4 4 0,0 4 0,-5 4 0,-7 2 0,-8-3 0,-6 1 0,-12-3 0,-9-4 0,-7-5 0,-9-6 0,-5-8 0,-7-7 0,-3-5 0,-2-9 0,2-5 0,1-6-16,6-3-48,3-3-1,4-2 0</inkml:trace>
  <inkml:trace contextRef="#ctx0" brushRef="#br0" timeOffset="52963.0293">2224 12022 95,'0'0'53,"0"0"5,0 0-9,0 0-49,0 0 0,0 0 0,0 0 0,3 35 0,0 3 0,3 4 0,-2 3 0,-1 6 0,0 0 0,-2 0 0,-1-3 0,0-3 0,-1-6 0,-2-7 0,2-6 0,-1 0 0,2-26 0,0 0 0,0 0 0,0 0 0,0 0 0,0 0 0,0 0 0,22 1 0,-1-6 0,0-2 0,5 2 0,1 1 0,2 2 0,0 2 0,0 1 0,-2 3 0,-2 0 0,-3 2 0,-4-1 0,-3-1 0,-1 0 0,-5-4 0,0-4-36,-2-5-29,0-6 1</inkml:trace>
  <inkml:trace contextRef="#ctx0" brushRef="#br0" timeOffset="53204.0431">2672 12021 95,'7'-2'55,"-1"0"2,1 17-9,2 6-48,-1 4 0,4 6 0,1 4 0,2 3 0,0 4 0,1 2 0,-1 1 0,-1-3 0,-2-6 0,-2-6 0,-1-1 0,-5-8-7,-4-8-54,0-1-2,-7-23 2</inkml:trace>
  <inkml:trace contextRef="#ctx0" brushRef="#br0" timeOffset="53550.0629">2628 12008 125,'-6'-27'58,"5"6"1,6 7-46,6 8-13,5 4 0,8 7 0,7 5 0,4 9 0,7 3 0,3 7 0,2 7 0,1 6 0,-2 5 0,-3 3 0,-6-4 0,-6 1 0,-8-2 0,-7-3 0,-9-5 0,-9-4 0,-10-5 0,-7-5 0,-6-2 0,-6-6 0,-3-5 0,-2-3 0,1-5 0,2-3 0,5-4 0,5-4 0,6-1 0,6-4 0,9-2-37,6-2-27,7-1 2</inkml:trace>
  <inkml:trace contextRef="#ctx0" brushRef="#br0" timeOffset="54067.0924">3238 12115 119,'12'1'60,"-5"6"-3,0 7-38,0 6-19,-2 2 0,0 9 0,2 3 0,0 5 0,1 0 0,0 0 0,0-6 0,1-4 0,-2-3 0,-1-8 0,-1-4 0,-1-1 0,-4-13 0,1-9 0,-1-3 0,-3-5 0,-4-7 0,-2-9 0,-3-9 0,0-5 0,-3-4 0,0-1 0,0-1 0,2 3 0,4 5 0,2 8 0,2 6 0,2 6 0,3 3 0,5 6 0,1 2 0,2 4 0,4 1 0,4 0 0,4 2 0,3 1 0,2 3 0,1 2 0,0-1 0,-1 1 0,-3 1 0,-3 0 0,-2 0 0,-5-1 0,-1 1 0,-4-2 0,-1 0 0,-6 2-59,0 0-4,-2 8-1</inkml:trace>
  <inkml:trace contextRef="#ctx0" brushRef="#br0" timeOffset="54295.1055">3271 12184 139,'-4'9'61,"4"0"-6,-2-2-55,10-5 0,7 0 0,1-3 0,8 0 0,3-1 0,2-2 0,2-1 0,-4-4 0,-1 4 0,-3 4-30,-8 0-33,-6 5-4</inkml:trace>
  <inkml:trace contextRef="#ctx0" brushRef="#br0" timeOffset="59645.4115">870 7298 27,'0'0'43,"0"0"3,0 0 3,-18-13-18,0 0-6,18 13-2,0 0-12,9 22-11,-1 3 0,0-1 0,-1 6 0,2 2 0,-2 3 0,1 0 0,-2 0 0,-1-3 0,1-3 0,1-5 0,-1 0 0,-6-24 0,0 0 0,0 0 0,0 0-25,0 0-34,0 0 0,0 0-1</inkml:trace>
  <inkml:trace contextRef="#ctx0" brushRef="#br0" timeOffset="60239.4455">778 6901 88,'-18'-7'48,"-1"1"3,-1 8 0,2 6-37,0 4-11,-2 8-3,0 6 0,0 7 0,1 3 0,-1 8 0,1 3 0,-2 4 0,2 2 0,5 5 0,5 2 0,1 0 0,6 2 0,4 2 0,6 0 0,4-1 0,6-1 0,2-3 0,4-4 0,5-4 0,3-9 0,4-6 0,4-6 0,0-8 0,4-8 0,3-9 0,-1-7 0,0-6 0,-1-8 0,-3-7 0,-2-8 0,-4-7 0,-5-5 0,-5-6 0,-5-8 0,-4-7 0,-8-4 0,-6-5 0,-7-6 0,-6 0 0,-7-1 0,-8 2 0,-6 5 0,-5 7 0,-3 7 0,-2 11 0,-1 12 0,-2 11 0,0 10 0,1 11 0,4 10 0,3 6 0,5 9 0,3 7-44,8 5-21,6 1 1</inkml:trace>
  <inkml:trace contextRef="#ctx0" brushRef="#br0" timeOffset="61767.5329">12446 6999 51,'0'-11'48,"2"0"1,0-1 0,3 0-31,5 1-4,2 0-4,4 2-2,3 2 0,1 4-8,2 3 0,-2 7 0,-1 5 0,-2 5 0,-3 4 0,-4 5 0,-3 4 0,-5 2 0,-4 3 0,-6 0 0,-5-1 0,-3-1 0,-5-2 0,-3-3 0,-2-6 0,0-5 0,1-6 0,1-6 0,5-6 0,5-8 0,5-4 0,7-6 0,5-1 0,6 0 0,5 0 0,4 3 0,4 6 0,1 6 0,2 6 0,-1 6 0,-1 3 0,-1 5 0,-2 5 0,-2 2 0,-3-2 0,-4-1 0,0-1 0,-4-4 0,-1-2-3,0-1-55,-6-11 0,-3-10 0,-3-6 1</inkml:trace>
  <inkml:trace contextRef="#ctx0" brushRef="#br0" timeOffset="62278.5621">12435 6646 36,'-25'4'42,"0"9"3,0 4-17,-2 2-6,1 6 0,-2 4-5,2 6-3,0 3-2,2 7-1,-1 3-5,5 6-6,3 7 0,4 5 0,3 1 0,9 2 0,2 0 0,12 1 0,7-5 0,9-5 0,10-9 0,8-10 0,9-11 0,5-9 0,4-12 0,0-12 0,1-12 0,-3-11 0,-6-8 0,-8-11 0,-7-9 0,-9-9 0,-9-8 0,-9-6 0,-10 0 0,-10-1 0,-10 0 0,-6 6 0,-6 8 0,-8 10 0,-3 11 0,-4 12 0,-1 10 0,2 9 0,4 10 0,2 6-5,7 6-54,10 4-1,7 1 1</inkml:trace>
  <inkml:trace contextRef="#ctx0" brushRef="#br0" timeOffset="62964.6013">13748 6765 58,'-3'-9'45,"1"-1"-7,2 10-2,-9 0-11,-1 4-6,-5 2-6,-3 5-3,-5 2-3,0 4-3,-3 3-4,2 3 0,1 2 0,5-1 0,4-1 0,8-2 0,9-2 0,5-3 0,9-4 0,7-3 0,4-1 0,5-1 0,3-1 0,3 1 0,-1 2 0,-1 2 0,-3 4 0,-4 4 0,-5 4 0,-3 3 0,-6 1 0,-6 4 0,-4 0 0,-6 0 0,-6-1 0,-3-2 0,-6-1 0,-5-4 0,-3-4 0,-4-4 0,-2-3 0,1-4 0,0-5 0,2-5 0,6-3 0,2-6 0,6-1 0,5-5 0,8-3-3,4-3-58,5-1 0,6-2 0</inkml:trace>
  <inkml:trace contextRef="#ctx0" brushRef="#br0" timeOffset="63190.6143">14002 7001 82,'11'-1'53,"-9"13"2,-1 2-1,-1 2-43,2 5-11,2 4 0,4 4 0,2 2 0,3 1 0,2-1 0,-1-2 0,4-3 0,-4-4-10,0-7-46,-1-4 0,-2-6-1,-2-8 2</inkml:trace>
  <inkml:trace contextRef="#ctx0" brushRef="#br0" timeOffset="63565.6357">14196 7022 72,'6'-8'50,"3"2"4,0 1-3,3 0-37,2 1-5,6 0-4,3 2-5,1 1 0,2 3 0,-2 2 0,-1 1 0,-3 0 0,-4 2 0,-5 2 0,-6 2 0,-4 0 0,-3 2 0,-7 2 0,-2 4 0,-3 2 0,-3 1 0,0 1 0,1 2 0,1 0 0,2 1 0,3-3 0,5-1 0,4-3 0,6-3 0,3 0 0,5-5 0,2-3 0,4-8 0,2-5-34,2-4-24,1-7 0,1-4-1</inkml:trace>
  <inkml:trace contextRef="#ctx0" brushRef="#br0" timeOffset="63972.659">14733 6968 72,'-8'3'52,"-2"2"3,-4 1-1,-4 0-32,1 5-22,-2 2 0,2 2 0,3 1 0,3 0 0,5-1 0,5 0 0,6-1 0,6-3 0,3-2 0,6-3 0,1-2 0,-1-2 0,1 0 0,-5-2 0,-2-2 0,-4 2 0,-1-1 0,-9 1 0,-4 12 0,-3 2 0,-1 3 0,-2 3 0,-2 3 0,2 2 0,1 0 0,4-1 0,4-1 0,4-2 0,6-4 0,4-5 0,4-5 0,3-7 0,1-5-41,3-5-15,-2-8 1,-2-9 0</inkml:trace>
  <inkml:trace contextRef="#ctx0" brushRef="#br0" timeOffset="64183.6711">14643 6548 57,'-25'-7'52,"2"1"-2,4 3 0,3 2-24,4 1-19,5 1-10,1 0-43,12 5-5,1 2 0,0 7-1</inkml:trace>
  <inkml:trace contextRef="#ctx0" brushRef="#br0" timeOffset="66465.8016">15694 6465 31,'2'-10'46,"-2"10"-8,0 0 0,0 0-8,0 0-7,-9 10-4,-2 5-5,0 9-2,-5 8-8,1 11-4,-5 9 0,1 10 0,-1 6 0,3 6 0,0 1 0,8 2 0,4 0 0,7-2 0,5-7 0,8-7 0,4-4 0,4-11 0,2-6 0,-2-8 0,-1-9 0,-3-8 0,-1-4 0,-3-7-25,-4-9-33,-4-6-3,-2-6 1</inkml:trace>
  <inkml:trace contextRef="#ctx0" brushRef="#br0" timeOffset="66955.8296">16056 6815 57,'-6'-23'52,"-4"3"-2,-5 2 3,-4 1-33,-2 6-7,-4 4-3,-1 7-10,-2 3 0,-1 7 0,2 3 0,3 4 0,3 3 0,5 1 0,6-1 0,8 0 0,4-1 0,8-6 0,6-6 0,5-4 0,3-6 0,2-6 0,0-3 0,-2-6 0,-3 1 0,-1 0 0,-6 2 0,-3 4 0,-5 6 0,1 0 0,-7 19 0,0 6 0,-2 6 0,1 6 0,0 5 0,-1 4 0,1 0 0,1 0 0,0-2 0,0-4 0,3-4 0,-1-6 0,6-6-10,0-7-50,0-8 0,3-8 1</inkml:trace>
  <inkml:trace contextRef="#ctx0" brushRef="#br0" timeOffset="67369.8533">16337 6768 36,'8'-22'53,"-8"5"-1,-9 4 2,-9 4-21,-4 9-10,-4 6-19,-1 7-4,-1 4 0,2 5 0,5 4 0,5 1 0,6 0 0,10-4 0,7-7 0,7-4 0,6-6 0,5-6 0,1-6 0,1-5 0,-1-3 0,-2-1 0,-4 0 0,-7 2 0,-3 4 0,-1 0 0,-12 17 0,-2 7 0,-2 7 0,-1 5 0,-3 5 0,-1 5 0,2 4 0,-1 1 0,1-1 0,2-1 0,2-5 0,1-5 0,3-2 0,2-7-24,2-8-34,1 0-3,6-20 1</inkml:trace>
  <inkml:trace contextRef="#ctx0" brushRef="#br0" timeOffset="67564.8645">16558 6860 69,'0'0'50,"-5"-5"2,-2-1-3,7 6-30,0 0-30,0 0-35,-3-9-4,7 0-1,3-2 0</inkml:trace>
  <inkml:trace contextRef="#ctx0" brushRef="#br0" timeOffset="67811.8786">16772 6618 71,'6'1'56,"-8"14"0,-1 2 1,-2 7-42,-3 3-15,-1 7 0,-2 4 0,-2 5 0,2 1 0,-2 2 0,0 0 0,0-1 0,2-2 0,0-5 0,3-2 0,1-8 0,2-3-19,2-7-41,3-8-2,-1-1 2</inkml:trace>
  <inkml:trace contextRef="#ctx0" brushRef="#br0" timeOffset="67981.8883">16828 7108 72,'7'3'58,"-7"-3"-4,0 0-1,-8 7-35,1 0-21,7-7-46,0 0-5,10 0 1,1-4-3</inkml:trace>
  <inkml:trace contextRef="#ctx0" brushRef="#br0" timeOffset="68452.9153">17569 6854 79,'5'-10'49,"-12"10"-3,-6 1-8,-3 4-11,-10 3-11,-4 5-16,-6 2 0,-1 6 0,-4 3 0,5 4 0,1 1 0,10 4 0,9-1 0,10-2 0,12-2 0,9-6 0,11-4 0,5-9 0,10-6 0,2-8-42,0-11-19,-6-7 3,-1-9-2</inkml:trace>
  <inkml:trace contextRef="#ctx0" brushRef="#br0" timeOffset="68661.9272">17513 6550 75,'-11'1'54,"1"15"1,5 12 0,4 14-39,1 5-16,1 9 0,4 2 0,2 3 0,3-1 0,2-4 0,2-3 0,0-7 0,4-3-4,0-10-53,0-9-2,-1-11 0,-1-12 2</inkml:trace>
  <inkml:trace contextRef="#ctx0" brushRef="#br0" timeOffset="68924.9423">17713 6916 72,'1'-14'55,"1"24"3,0 5-1,0 4-44,4 5-13,1 2 0,4 2 0,3-3 0,5-2 0,2-3 0,2-5 0,-1-7 0,2-6 0,-4-6 0,-1-6 0,-3-6 0,-4-8 0,-3-2 0,-5-4 0,-2 0 0,-3-1 0,-3 1-55,2 3-7,0 2 2,3 5 3</inkml:trace>
  <inkml:trace contextRef="#ctx0" brushRef="#br0" timeOffset="69286.963">18068 6792 35,'9'2'52,"-11"6"1,-4 1 3,-3 2-20,-5 1-13,0 4-23,-2 1 0,2 0 0,2 0 0,6-1 0,4 0 0,5-3 0,7-4 0,4-5 0,5-2 0,3-3 0,1-1 0,-1-3 0,-2-1 0,-4-1 0,-3 2 0,-7 4 0,1-1 0,-15 6 0,-2 1 0,-3 5 0,-3 5 0,1 4 0,0 2 0,2 1 0,3 2 0,5 1 0,6 1 0,5-7 0,5-4-35,6-1-21,1-6 1,6-5-2</inkml:trace>
  <inkml:trace contextRef="#ctx0" brushRef="#br0" timeOffset="69595.9806">18744 6584 72,'-15'0'55,"2"11"0,2 11-5,3 7-29,4 8-19,4 5-2,3 7 0,1 2 0,3 3 0,0-2 0,1-2 0,-1-4 0,-2-4 0,0-3 0,-4-8 0,2-2 0,-5-9-32,0-9-27,-2 0 0,-4-21 0</inkml:trace>
  <inkml:trace contextRef="#ctx0" brushRef="#br0" timeOffset="69979.0026">18593 6973 89,'-6'-10'52,"-1"0"0,7 10 0,11 0-42,1 0-10,6 2 0,3 2 0,5-1 0,4 1-9,2-3-4,3 1-1,-3-3 0,1 0 1,-6-3 4,-4 1 7,-4 0 5,-8 1 7,-3 3 4,-2 0 4,-12 9 1,-7 2-9,2 6-10,-3 2 0,2 4 0,1 0 0,6 1 0,3-1 0,7-3 0,6-3 0,7-4 0,3-6 0,5-5 0,0-6 0,-1-4 0,-2-7 0,-5-6 0,-2-3 0,-8-5 0,-2-2-15,-1 3-46,-5-2 0,1 3 0</inkml:trace>
  <inkml:trace contextRef="#ctx0" brushRef="#br0" timeOffset="70446.0293">19604 6684 51,'-6'-9'49,"1"0"2,4 17 4,4 6-32,-1 4-7,2 7-6,-4 5-10,1 7 0,-1 0 0,-1 5 0,-5-1 0,1 1 0,-2-3 0,1-3 0,-1-6 0,2-3 0,2-3 0,4-6 0,3-3 0,4-4 0,3-4 0,5-2 0,4-4 0,4-1 0,2-3 0,1 0 0,2 0 0,-1-1 0,-1 1 0,-1-1 0,0 1 0,-5-4 0,2 1-6,-1-1-55,-2-5 0,0-3 0</inkml:trace>
  <inkml:trace contextRef="#ctx0" brushRef="#br0" timeOffset="70942.0576">20110 6698 77,'8'-6'56,"-5"20"0,0 5 2,-5 4-50,4 8-8,-1 3 0,2 4 0,0 1 0,2-1 0,1-1 0,2-3 0,0-5 0,0-6 0,-2-3 0,-1-9 0,-2 0-10,-5-19-20,0-5-3,-6-11 1,0-7 6,-5-10 11,1-7 12,-1 0 15,0-3 7,4 5 8,-1 4 4,6 9 1,2 5-4,9 13-28,4 10 0,7 9 0,4 8 0,7 8 0,2 6 0,4 7 0,0 5 0,-2 3 0,-5 3 0,-5-2 0,-7-3 0,-8-1 0,-9-2 0,-7-6 0,-8-4 0,-6-6 0,-1-5 0,-3-5 0,1-5 0,2-10 0,5-9-18,6-7-44,6-7-1,8-6-1</inkml:trace>
  <inkml:trace contextRef="#ctx0" brushRef="#br0" timeOffset="71310.0787">20441 6801 38,'23'18'54,"-3"4"2,-4 8 1,-2 3-21,-4 0-22,0 3-14,-3-3 0,1-3 0,-3-3 0,-1-3 0,0-6 0,-3-6 0,1 0 0,-2-12 0,-1-12 0,-1-5 0,-3-6 0,-1-7 0,-1-5 0,1-4 0,0-3 0,0 0 0,2 0 0,3 3 0,2 3 0,5 7 0,3 5 0,4 5 0,3 5 0,3 4 0,4 2 0,0 4 0,1 4 0,0 1 0,0 4 0,-4 2-28,-4-1-31,-3 2 0,-5 2-2</inkml:trace>
  <inkml:trace contextRef="#ctx0" brushRef="#br0" timeOffset="71493.0892">20512 6893 112,'-7'9'54,"-2"-1"1,22-4-21,4-4-34,7-1 0,5 0 0,4 1-37,4-2-17,3-3-1,-2-2 0</inkml:trace>
  <inkml:trace contextRef="#ctx0" brushRef="#br0" timeOffset="71942.1148">21011 6298 8,'-13'-8'46,"5"8"3,-1-1 2,12 13-16,9 11-8,4 7-7,9 14-1,3 7-19,8 9 0,1 6 0,0 8 0,-3 1 0,-4 2 0,-5-1 0,-9-2 0,-9-3 0,-8 0 0,-9-5 0,-7-3 0,-8-3 0,-6-3 0,-4-6 0,-1-4 0,0-4 0,1-7 0,4-4 0,4-5-5,2-6-59,1-4 0,1-3 0</inkml:trace>
  <inkml:trace contextRef="#ctx0" brushRef="#br0" timeOffset="75303.3071">10609 10949 63,'5'-8'46,"1"0"4,0 0-17,-3-3-12,5-1-3,0-3-4,5-2-4,2-3-10,2-2 0,2-4 0,3-1 0,2-6 0,4-3 0,1-6 0,3-2 0,-1-2 0,2-4 0,1 0 0,-2-1 0,-1 1 0,-2 0 0,-2 1 0,-1 3 0,-2 5 0,-2 3 0,-3 3 0,0 2 0,-3 4 0,-1 6 0,-2 4 0,-1 4 0,-5 2 0,0 3 0,0 2 0,-1-1 0,-6 9 0,7 0 0,0 2 0,0 1 0,1 3 0,1 3 0,1 1 0,3 2 0,1 1 0,1 4 0,1 2 0,2 0 0,1 1 0,2 3 0,1 0 0,-1-1 0,1 1 0,1 0 0,1-2 0,-2 1 0,-1 0 0,0 0 0,-1-1 0,0 1 0,0 1 0,1-2 0,0 4 0,0 2 0,3-1 0,-1 1 0,1 3 0,1 1 0,-2 0 0,2 1 0,-1-4 0,1-2 0,0 2 0,-1 0 0,1-1 0,-1-1 0,0 0 0,-1 0 0,-2-4 0,-1 0 0,-3-6 0,-2-3 0,-2-5 0,-3-2 0,-2-1 0,-1-3 0,0 0 0,-7-2 0,5-11 0,2-3 0,-1-2 0,2-3 0,0-5 0,3-4 0,0 0 0,2-4 0,2-1 0,-1-2 0,3 0 0,-1-2 0,2-4 0,-1 1 0,3-3 0,-3 1 0,2 2 0,-2 2 0,2-1 0,0 3 0,-3 1 0,3 1 0,-2 3 0,-2 2 0,-1 0 0,-2 1 0,1 4 0,-2 3 0,-1 4 0,-3 4 0,-1 4 0,-1 1 0,0 0 0,-5 8 0,0 0 0,0 0 0,0 0 0,0 0 0,0 0 0,0 0 0,9 7 0,-2 1 0,2 3 0,1 3 0,2 2 0,1 2 0,3 1 0,2 3 0,1-2 0,1 2 0,2 0 0,2-1 0,1 1 0,2 1 0,0-1 0,2 1 0,0 2 0,2 0 0,1 2 0,1 0 0,1-1 0,0 1 0,0 3 0,3 0 0,0 1 0,0 0 0,-2 0 0,1-2 0,-1-2 0,-1 0 0,0-2 0,-2-1 0,-2-6 0,-1-2 0,-4-1 0,-1-2 0,-3-2 0,-3-3 0,-3-4 0,-3-4 0,-3 0 0,-2-4 0,1-5 0,-2-3 0,-1-3 0,0-4 0,2-3 0,-1-2 0,2-4 0,0-3 0,1-3 0,0-4 0,2-7 0,0-1 0,1-3 0,1 1 0,-1-1 0,2-1 0,2 3 0,-1 4 0,1 4 0,-1 3 0,0 1 0,1 2 0,-1 3 0,-1 4 0,1 0 0,-3 3 0,1 4 0,-2 3 0,0 4 0,-3 2 0,0 2 0,-2 2 0,1-2 0,-7 8 0,8-2 0,-1 3 0,1 3 0,2 1 0,1 4 0,2 4 0,2 1 0,3 4 0,2 1 0,1 2 0,2 0 0,3 2 0,2 1 0,0 0 0,4 4 0,1 3 0,1 1 0,2 2 0,0-1 0,2 1 0,2 4 0,3 0 0,2 1 0,0-1 0,1 1 0,0-2 0,1 3 0,0-1 0,-1-2 0,-2-2 0,-1-2 0,-1-2 0,-2-4 0,0-2 0,-3-5 0,-3-3 0,-2-2 0,-3-4 0,-2-4 0,-5-5 0,-2-4 0,-1-4 0,-3-5 0,-3-5 0,-1-4 0,-1-7 0,-1-4 0,0-1 0,-1-3 0,-1-4 0,3-2 0,-1-2 0,0-2 0,4 0 0,-2-4 0,3-3 0,-2 2 0,2-1 0,1 1 0,0 2 0,1-1 0,-1 4 0,0 1 0,-2 2 0,2 2 0,-1 4 0,-1 3 0,-1 5 0,0 5 0,0 3 0,0 6 0,-2 4 0,0 3 0,-1 4 0,0 0 0,0 3 0,-1-1 0,2 3 0,1 5 0,2 3 0,2 3 0,2 4 0,2 5 0,2 3 0,2 5 0,1 4 0,3-4 0,1 2 0,0 2 0,4 0 0,1 0 0,1 0 0,2 1 0,1 0 0,1 2 0,1 1 0,0-4 0,1 1 0,-2 2 0,1-1 0,-2 0 0,0-3 0,-1 0 0,-2-1 0,-3 1 0,-1-3 0,-3-5 0,-4-2 0,-3-4 0,-2-3 0,-4-4 0,-4-3 0,-1-2 0,-2-4 0,-1 0 0,-7-3 0,0 0 0,7-1 0,1 0 0,-5-8 0,1-2 0,0-4 0,2-4 0,2-4 0,0-3 0,1-4 0,4 1 0,-1-3 0,2-4 0,1-2 0,1-2 0,0-2 0,1-4 0,0-3 0,1-2 0,0-3 0,0 0 0,0-1 0,0-1 0,0 2 0,0 1 0,-2 4 0,-1 2 0,0 4 0,-3 3 0,0 8 0,-2 5 0,-2 6 0,-2 4 0,-1 5 0,-2 4 0,0-1 0,-3 9 0,0 0 0,0 0 0,0 0 0,0 0 0,0 0 0,1-8 0,1 0 0,-2 8 0,0 0 0,0 0 0,0 0 0,0 0 0,0 0 0,-9-12 0,0-1-31,0-3-39,-1-3 3</inkml:trace>
  <inkml:trace contextRef="#ctx0" brushRef="#br0" timeOffset="75786.3347">16924 9026 74,'1'-10'53,"-2"2"2,1 0-4,0 8-29,2 10-22,1 4 0,0 4 0,-1 4 0,1 2 0,0 4 0,0 1 0,2 0 0,-4 2 0,2-4 0,-2-4 0,1-4 0,0-3 0,-1-7 0,-1-1-6,0-8-54,5-11 0,0-4-1</inkml:trace>
  <inkml:trace contextRef="#ctx0" brushRef="#br0" timeOffset="76024.3483">17082 8960 85,'7'8'57,"0"5"1,-5 7-13,-1 1-35,2 8-10,-3-1 0,2 3 0,-1-2 0,0 1 0,-1 1 0,0-4 0,0-4 0,0-4 0,0-1 0,-2-6 0,2-2 0,0 0-52,0-10-10,-4-14 0</inkml:trace>
  <inkml:trace contextRef="#ctx0" brushRef="#br0" timeOffset="76454.3729">17025 8414 71,'-9'-19'55,"3"5"1,-1 6 1,-3 3-41,1 9-16,-3 6 0,1 8 0,-2 6 0,2 7 0,1 7 0,2 3 0,4 1 0,6-1 0,5-3 0,5-3 0,4-4 0,4-10 0,2-8 0,0-7 0,2-7 0,-3-8 0,-4-10 0,-2-8 0,-6-7 0,-2-5 0,-7-4 0,-4-1 0,-4 3 0,-3 1 0,-1 8 0,-1 8 0,1 12 0,0 10-11,4 9-51,3 11 1,1 6 0</inkml:trace>
  <inkml:trace contextRef="#ctx0" brushRef="#br0" timeOffset="76935.4004">17057 9554 57,'0'0'52,"0"0"0,0 0-8,0 0-15,0 0-8,10 7-21,-1 1 0,5 4 0,1 0 0,4 2 0,3-3 0,3 1 0,1 1 0,-1-2 0,-1-3 0,-2-3 0,-3-1 0,-4-2 0,-1 1 0,-7-4-11,1-1-50,-4-8-1,-1 1 0</inkml:trace>
  <inkml:trace contextRef="#ctx0" brushRef="#br0" timeOffset="77332.4231">17589 9553 71,'0'0'57,"0"0"2,-12 10 0,-4 0-50,1 7-9,-3 2 0,3 8 0,-1 5 0,3 2 0,3 4 0,5 2 0,5 0 0,6-4 0,5-4 0,5-7 0,5-7 0,1-6 0,2-10 0,0-9 0,-1-8 0,-2-7 0,-3-6 0,-6-3 0,-3-4 0,-5-3 0,-4 0 0,-4 3 0,-4 2 0,-2 3 0,0 7 0,-1 4 0,3 9 0,-1 4 0,1-1-56,8 7-7,0 0 1,10 7 3</inkml:trace>
  <inkml:trace contextRef="#ctx0" brushRef="#br0" timeOffset="77537.4349">17785 9601 71,'8'4'55,"-5"4"4,-1 3-1,-2 2-46,2 9-12,-2 3 0,4 5 0,-2 2 0,2 2 0,0 0 0,0-3 0,1-1 0,-2-7-24,1-8-34,-1-6 0,0 0-3</inkml:trace>
  <inkml:trace contextRef="#ctx0" brushRef="#br0" timeOffset="77875.4542">17839 9730 81,'4'-13'54,"0"0"-1,4 4 2,3 3-43,0-1-12,4 1 0,-1-1 0,2-2 0,2-3 0,-1-3-9,1-1-34,-1-2-12,-2-4 1,-1-2 14,-2 3 17,-3 1 15,-1 2 6,-2 4 19,-3 2 24,0 0 15,-3 12 1,-1 14-14,-3 1-23,3 5-20,-3 3 0,2 6 0,-2 4 0,1 4 0,0 1 0,-1-1 0,1 1 0,-1-3 0,-2-1-37,3-1-24,-1-4 1,-2-4-1</inkml:trace>
  <inkml:trace contextRef="#ctx0" brushRef="#br1" timeOffset="82214.7024">17226 10432 54,'0'0'49,"0"0"-4,0 0 5,0 0-34,4 12-6,0 2-1,-2 2 0,2 5-1,1 4-3,1 3-5,-1 0 0,1 0 0,-1-4 0,0-3 0,-1-3 0,0-4 0,-1-4 0,-1-1 0,-2-9 0,0 0 0,0 0 0,8 0 0,-1-3 0,0-1 0,1-2 0,2-1 0,3-2 0,1-1 0,2 1 0,4-2 0,1 0 0,1 0 0,2-1 0,-1 1 0,1-1 0,1 1 0,-1-1 0,1 2 0,0-2 0,1 0 0,3 3 0,1-1 0,0-1 0,3 0 0,-1 0 0,4 0 0,-2 1 0,3 0 0,-2-3 0,1-1 0,0 3 0,1 1 0,0 0 0,1-1 0,-1 0 0,3 1 0,-1 1 0,0 0 0,0-2 0,-2-1 0,-2 2 0,-2 1 0,-4 1 0,-2 1 0,-6-1 0,-1 1 0,-4 1 0,-3 0 0,-3-1 0,-3-3 0,-1-1 0,-1-2 0,-2-2 0,-1-2 0,-1-3 0,-1-3 0,-1-6 0,-1-3 0,-2-8 0,-1-4 0,-1-4 0,-2-2 0,1 0 0,-1 4 0,1 3 0,0 4 0,1 10 0,0 7 0,4 4 0,-2 4 0,4 4 0,-3 1 0,1 0 0,2 9-26,7 3-37,0 2 1,-2-1 0</inkml:trace>
  <inkml:trace contextRef="#ctx0" brushRef="#br1" timeOffset="82834.7379">18149 10786 92,'0'-10'50,"0"10"3,0 0-11,8 16-24,-5 3-18,3 5 0,-1 2 0,2 6 0,-1 1 0,0-2 0,0 2 0,-1-4 0,0 1 0,-2-7 0,1-2-6,-1-5-50,-1-1-1,-2-15 0,-3-7 1</inkml:trace>
  <inkml:trace contextRef="#ctx0" brushRef="#br1" timeOffset="83111.7537">18167 10930 51,'3'-9'50,"5"5"0,1-2 0,5-1-27,3 0-12,3 0-5,3-1-4,3 0-8,-1-3-18,2-5-26,-1 1 1,-4-2-3,-2-4 2</inkml:trace>
  <inkml:trace contextRef="#ctx0" brushRef="#br1" timeOffset="83394.7699">18421 10660 41,'-6'14'51,"2"5"2,1 2 2,1 3-23,2 6-11,1 1-19,3 4-2,1 1 0,1 0 0,0-4 0,1-1 0,0-3 0,-1-6 0,3-2-5,-2-7-51,0-8-1,0-5 1,-2-7-1</inkml:trace>
  <inkml:trace contextRef="#ctx0" brushRef="#br1" timeOffset="83846.7957">18604 10775 61,'4'21'52,"-1"2"-1,0 0 4,1 2-35,0-2-6,1 2-12,1-2-2,-2-1 0,1-4 0,0-5 0,-3-5 0,1 0 0,-3-8 0,-2-16 0,-1-6 0,-1-6 0,0-6 0,1-6 0,0-4 0,2-2 0,0 1 0,3 2 0,2 4 0,2 5 0,3 4 0,3 5 0,2 8 0,1 7 0,1 6 0,0 7 0,-1 5 0,-2 5 0,-5 5 0,-3 4 0,-4 0 0,-4 3 0,-5-4 0,-1-1 0,-2-2 0,0-3 0,2-2 0,2-2 0,2-2 0,0-1 0,5-8 0,12 4 0,1-2 0,2 3 0,4 0 0,1 1 0,2 3 0,0 3 0,-2 4 0,1 3 0,-4 3 0,-4 0 0,-4 0 0,-6 0 0,-5-2 0,-7-2 0,-4-3 0,-5-3 0,-3-1 0,-2-3 0,1-2 0,-3-7 0,5-4-31,3-4-33,6-3 0,5-3 1</inkml:trace>
  <inkml:trace contextRef="#ctx0" brushRef="#br1" timeOffset="84259.8194">19123 10368 54,'4'22'54,"-1"8"1,-2 7 3,-2 3-30,1 9-22,-2 4-6,2 3 0,-2-3 0,0-2 0,0-3 0,-1-2 0,-1-2 0,1-5 0,-1-5 0,1-5 0,2-3 0,-3-7-25,3-11-33,-2-1-2,5-25-1</inkml:trace>
  <inkml:trace contextRef="#ctx0" brushRef="#br1" timeOffset="84538.8353">19277 10558 61,'12'20'53,"-2"7"-1,-2 3 4,-2 3-36,1 5-7,-1-2-13,2 0 0,-1-1 0,1-4 0,0-2 0,-2-8-26,-2-6-28,1-7-2,-1 0 1,-4-17 2</inkml:trace>
  <inkml:trace contextRef="#ctx0" brushRef="#br1" timeOffset="84823.8516">19308 10527 69,'2'-16'55,"6"9"-1,3 6 1,2 2-33,6 8-22,4 3 0,5 5 0,2 4 0,0 5 0,-2 2 0,-2 4 0,-4 0 0,-5 1 0,-8-1 0,-6 0 0,-5-2 0,-7-4 0,-7-2 0,-3-5 0,-4-2 0,-2-4 0,-1-4 0,0-6 0,4-3 0,4-5-27,3-7-35,8-5 2,5-7 1</inkml:trace>
  <inkml:trace contextRef="#ctx0" brushRef="#br1" timeOffset="85107.8679">19658 10501 75,'10'15'58,"-3"6"0,-2 2 0,-2 2-52,2 8-6,-2 2 0,4 1 0,-1 0 0,3-1 0,-1-1 0,0-1 0,0-4 0,-2-9 0,-1-6-42,-1-1-17,-4-13-1,-6-13 2</inkml:trace>
  <inkml:trace contextRef="#ctx0" brushRef="#br1" timeOffset="85395.8843">19656 10533 60,'-3'-32'55,"7"7"4,3 10-1,6 7-35,5 11-23,5 6 0,2 7 0,3 5 0,3 7 0,0 4 0,-2 3 0,-6-2 0,-4 0 0,-8 1 0,-6-1 0,-8-2 0,-7-4 0,-7-1 0,-4-6 0,-3-1 0,-4-5 0,-1-8-31,2-5-31,2-4 0</inkml:trace>
  <inkml:trace contextRef="#ctx0" brushRef="#br1" timeOffset="85846.9101">18606 11729 51,'0'0'54,"0"0"-2,0 0 1,5-7-28,0-1-8,-5 8-14,10-11-3,-1-3 0,3-3 0,1-1 0,3 0 0,1 3 0,1 1 0,0 4 0,2 6 0,-1 4 0,1 6 0,0 2 0,0 2 0,0 1 0,0 1 0,-1 1 0,-1-1 0,0-3 0,-1-2 0,-3-2 0,1-4 0,-3-6 0,-1-5 0,-2-7 0,-1-4 0,-1-1 0,-2-4 0,-2 1 0,-2 0 0,1 6 0,-5 1 0,0 5-61,-1 0 3,4 13-3,-9 11 5</inkml:trace>
  <inkml:trace contextRef="#ctx0" brushRef="#br1" timeOffset="86222.9317">18755 11952 66,'-10'2'55,"4"-6"-2,1-5-1,4-6-30,4 1-15,2-2-7,5-1 0,2 1 0,3 4 0,2 4 0,1 6 0,1 5 0,1 5 0,1 2 0,-1 5 0,0 2 0,1 1 0,-2-1 0,-1-3 0,-1-3 0,-1-3 0,-3-2 0,-1-5 0,-2-7 0,-2-4 0,-2-5 0,-1-7 0,-2-3 0,-1-6 0,-2 0-47,0 1-14,-2 0 2,4 1-2</inkml:trace>
  <inkml:trace contextRef="#ctx0" brushRef="#br1" timeOffset="87184.9867">19584 11415 73,'0'0'54,"-3"11"1,1 4 2,1 7-41,0-1-16,5 8 0,1 3 0,5 8 0,1 2 0,2 3 0,2-1 0,0-1 0,1-1 0,-1-6 0,-1-3 0,-2-7 0,-1-4 0,-6-7 0,0-1-16,-5-14-46,0 0 0,-5-16 1</inkml:trace>
  <inkml:trace contextRef="#ctx0" brushRef="#br1" timeOffset="87545.0073">19638 11716 82,'2'-17'54,"6"8"-1,2-1 0,5-2-40,2 0-13,3-1 0,2-2 0,4 0 0,-3-2 0,1-2-15,-5-5-24,-3-2-14,-3-4-1,-4-3 9,-5-1 17,-4 3 15,-2 3 11,-3 4 14,0 8 23,0 6 15,0 0 6,4 26-7,1 6-18,0 3-15,6 9-16,0 5 0,3 4 0,1 5 0,2-1 0,1 1 0,-1-1 0,0-4 0,-1-5 0,0-5 0,-3-8 0,0-9-37,1-7-23,0-10 0,0-10-1</inkml:trace>
  <inkml:trace contextRef="#ctx0" brushRef="#br1" timeOffset="87876.0262">20185 11350 100,'-3'17'59,"-3"4"3,-4 8-28,-5 6-34,0 8 0,1 4 0,3 3 0,3 1 0,5-4 0,5-2 0,6-7 0,3-9 0,4-8 0,4-9 0,-1-10 0,1-13 0,-3-8 0,-1-9 0,-5-8 0,-4-7 0,-2-4 0,-6-3 0,-3-1 0,-3 5 0,-4 1 0,0 8 0,0 2 0,2 7-39,3 6-20,4 5 1,3 4-1</inkml:trace>
  <inkml:trace contextRef="#ctx0" brushRef="#br1" timeOffset="88161.0425">20338 11255 78,'7'15'61,"-1"3"0,-2 5-6,-3 1-55,4 9 0,-2 0 0,3 4 0,0 2 0,0 2 0,2 1 0,0-3 0,1 0 0,-3-6 0,2-2 0,-2-6 0,0-4 0,-2-10-22,-2-1-39,-2-23 0,-3-7 1,-3-6 24</inkml:trace>
  <inkml:trace contextRef="#ctx0" brushRef="#br1" timeOffset="88462.0597">20408 11625 13,'-7'-27'48,"1"4"9,1 1-2,4 5 1,3 3-30,4-1-26,5-1 0,4 0 0,2-2 0,5-1 0,1-2 0,-1-2 0,-1-5 0,-2-3-5,-4-7-9,-2-2 2,-4-1 4,-3 2 7,-3 4 2,-2 4 6,1 10 6,-3 11 2,-1-1-11,2 35-4,2 9 0,-2 6 0,3 9 0,-3 5 0,2 7 0,0 3 0,0 0 0,0 3 0,0-3 0,2-5 0,-2-4 0,2-2 0,-2-9 0,0-6-27,-2-6-38,-5-8 2</inkml:trace>
  <inkml:trace contextRef="#ctx0" brushRef="#br2" timeOffset="93592.3532">10434 11003 17,'-5'-13'42,"5"13"3,0 0-1,-2 8-16,-2-1-7,3 3-3,1 2-4,2 9-3,-1 2-1,2 6-5,-2 4-5,3 3 0,-2 2 0,2 3 0,-4 1 0,1-4 0,-1-4 0,0-4 0,0-6 0,-1-4 0,1-4 0,0-4 0,0-4 0,0-1 0,0-7 0,8 3 0,-1-2 0,3-1 0,1-1 0,1-3 0,2-2 0,1-2 0,3 2 0,1 1 0,2 1 0,2-1 0,-1 1 0,3 1 0,-2 3 0,2 1 0,-1-1 0,0-1 0,0 0 0,2 2 0,-1 0 0,2 0 0,0-1 0,0 1 0,0-1 0,0 1 0,-1 0 0,0-1 0,-1-2 0,1-1 0,0 2 0,1 0 0,0 0 0,2 1 0,1-1 0,1 1 0,1 3 0,-1-2 0,1-1 0,0 1 0,0 0 0,1 0 0,0 0 0,-1 0 0,0 0 0,-1 2 0,2-1 0,-1 0 0,0 0 0,-1-1 0,1 0 0,2 1 0,0-1 0,1-1 0,1 1 0,1 1 0,1 1 0,1 0 0,0-2 0,1-1 0,1 1 0,0 0 0,0-1 0,2-1 0,1 1 0,0 0 0,2 2 0,2 0 0,-1 1 0,1-1 0,0-1 0,0 0 0,0 0 0,-1-1 0,0-1 0,-1 1 0,0 0 0,1 0 0,0 1 0,0-1 0,-1-1 0,0 0 0,0 0 0,0-2 0,0 0 0,0-1 0,-1 0 0,1 1 0,1 1 0,2 0 0,0-1 0,1-1 0,-1 1 0,2-1 0,0-2 0,0 0 0,0 1 0,0 1 0,1 2 0,0 2 0,3-2 0,-2 1 0,2 0 0,1 0 0,0-1 0,-1-1 0,0-1 0,1 0 0,0 2 0,2 2 0,-2 1 0,1 1 0,-1-2 0,1 1 0,-1 1 0,0-2 0,-2 0 0,-1-3 0,0 2 0,-1 1 0,1 0 0,-1 0 0,-3 0 0,1 2 0,0-1 0,-2 0 0,-2-3 0,0-1 0,-3 2 0,0-1 0,0-1 0,0-1 0,0 1 0,0 1 0,0 1 0,0 1 0,-2-1 0,1 2 0,-1-1 0,-1 0 0,-1-1 0,-1 0 0,1 1 0,0-1 0,-1 0 0,0-1 0,1 0 0,-1 2 0,1-1 0,-1 0 0,-2 1 0,-2-1 0,-1 0 0,-1-1 0,-2 2 0,-2-3 0,-3 2 0,-1 2 0,-4-1 0,-1-1 0,-4 0 0,-3 1 0,-1-1 0,-4 0 0,1-1 0,-6-5 0,-1-2 0,-2-1 0,-1-5 0,-3-1 0,-2-4 0,-1-4 0,0-1 0,0-1 0,-1 1 0,2 1 0,1 4 0,1 0 0,2 3 0,-1 2 0,2 3-42,-3 0-22,-1 12 3,-4 3-1</inkml:trace>
  <inkml:trace contextRef="#ctx0" brushRef="#br2" timeOffset="94284.3927">11404 12046 72,'-5'10'53,"0"1"2,2 1 1,-1 0-37,3 6-19,1 1 0,2 4 0,-2 4 0,3 6 0,-3 3 0,0 2 0,-3 2 0,1 1 0,-2-1 0,-2 1 0,0-7 0,0-5 0,0-4 0,4-6 0,0-6 0,1-4 0,0-1 0,7-6 0,4-1 0,4-2 0,3-5 0,0 0 0,5 0 0,2-1 0,2 0 0,2-1 0,-3 2 0,0 0 0,-3 3 0,-2 2 0,-4 0 0,-4 1 0,-1 2 0,-4-4 0,-1-1-9,-6 3-52,0-11-2,0-1 1</inkml:trace>
  <inkml:trace contextRef="#ctx0" brushRef="#br2" timeOffset="94585.41">11725 12131 113,'4'11'58,"1"4"-2,-1 3-28,4 8-28,-1 2 0,3 5 0,-1 3 0,3 3 0,-1 2 0,0-2 0,0-3 0,-2-5 0,-1-4 0,-4-8 0,-2-8-55,0-1-5,-2-10 3,-7-16 0</inkml:trace>
  <inkml:trace contextRef="#ctx0" brushRef="#br2" timeOffset="94889.4273">11745 12192 66,'-2'-34'52,"3"13"3,5 9 1,3 5-30,7 9-26,4 3 0,7 7 0,4 3 0,4 8 0,1 3 0,1 3 0,-2 4 0,-3 1 0,-4 2 0,-8 0 0,-5 1 0,-8-1 0,-8-3 0,-6-1 0,-7-7 0,-6-3 0,-5-5 0,-2-5 0,0-5 0,0-7 0,6-2 0,2-10 0,8-5-28,8-4-33,5-5 2,8-2 0</inkml:trace>
  <inkml:trace contextRef="#ctx0" brushRef="#br2" timeOffset="98993.6621">12258 12238 3,'3'-12'47,"-3"-1"-1,1 2 0,0 3-15,-1 0-2,0 8-5,0 0-5,5 10-9,0 7-10,3 6 0,-2 3 0,2 6 0,1 4 0,-1 4 0,-2-2 0,2 0 0,-2-6 0,-1-6 0,-1-4 0,-2-7 0,0-7 0,-1-1 0,-4-19 0,0-6 0,-2-8 0,-2-7 0,-3-9 0,1-4 0,-1-4 0,0 1 0,2 4 0,-2 4 0,5 6 0,0 5 0,4 7 0,4 8 0,4 4 0,5 4 0,4 0 0,7 0 0,4 2 0,4 2 0,2 1 0,1-2 0,-2-1 0,-3 0 0,-3 3 0,-7-1 0,-2 5 0,-7 0-19,0-1-43,-18 4 1,-4 1 0</inkml:trace>
  <inkml:trace contextRef="#ctx0" brushRef="#br2" timeOffset="99292.6792">12274 12306 103,'-1'14'57,"5"-6"1,6-7-21,7 1-37,1-6 0,3-1 0,4 0 0,0-1 0,3 1-11,-1 1-47,-3 1-1,-1-1-1</inkml:trace>
  <inkml:trace contextRef="#ctx0" brushRef="#br2" timeOffset="99746.7052">13203 12312 31,'0'0'52,"8"10"2,-2 5 1,-1 6-20,-2 2-10,1 7-22,-2 3-3,3 0 0,-3 0 0,1-3 0,-2-5 0,1-2 0,-1-5 0,0-6 0,0-1 0,-1-11 0,1-15 0,2-5 0,-1-6 0,2-6 0,1-6 0,5-1 0,-2 0 0,3 4 0,1 3 0,4 9 0,-2 7 0,2 9 0,0 9 0,-1 8 0,0 9 0,-2 6 0,0 4 0,-3 3 0,-2 1 0,-1 0 0,-3-1 0,0-7 0,1-3 0,-1-6-11,0-1-50,4-18-2,2-6 0</inkml:trace>
  <inkml:trace contextRef="#ctx0" brushRef="#br2" timeOffset="100055.7228">13644 12324 95,'4'-7'58,"0"-1"4,-15 26-22,-2 8-40,-4 1 0,2 7 0,-1 0 0,2 1 0,6 1 0,5-2 0,8-7 0,7-8 0,5-6 0,4-6 0,1-7 0,1-6 0,-2-11 0,-5-10 0,-4-3 0,-7-7 0,-5-8-38,-3-7-27,-2-3 2</inkml:trace>
  <inkml:trace contextRef="#ctx0" brushRef="#br2" timeOffset="100363.7405">13697 11951 72,'6'21'59,"0"4"1,-2 7 1,0 2-58,3 9-3,1 0 0,3 6 0,0-1 0,2 1 0,1-1 0,-2-4 0,2 0 0,-1-8 0,-1 0 0,-6-6-5,-2-6-54,-3-9-4,0 0 3</inkml:trace>
  <inkml:trace contextRef="#ctx0" brushRef="#br2" timeOffset="100390.742">13654 12381 132,'-10'-9'60,"4"1"-2,6-1-53,0-1-5,14 7 0,2 1 0,7 2 0,3-1 0,5 1 0,-3-3 0,3 1-52,2-1-9,0-2 2</inkml:trace>
  <inkml:trace contextRef="#ctx0" brushRef="#br2" timeOffset="100791.7649">14315 12054 34,'3'-9'54,"-3"9"2,9 16 4,-3 3-22,1 10-25,2 1-13,0 11 0,0 1 0,2 3 0,-1 1 0,1 0 0,0-1 0,0-2 0,-2-4 0,-1-6 0,0-3 0,-3-7 0,1-5 0,0-7-51,-1 0-10,-5-11 0</inkml:trace>
  <inkml:trace contextRef="#ctx0" brushRef="#br2" timeOffset="101097.7824">14598 12309 72,'14'9'58,"-4"6"0,-1 6-1,-2 5-47,-3 0-10,2 3 0,-2-2 0,2-2 0,0-3 0,-1-5 0,0-3-4,1-4-53,-1-1-2,-5-9-1,0-15 3</inkml:trace>
  <inkml:trace contextRef="#ctx0" brushRef="#br2" timeOffset="101411.8004">14675 11986 78,'10'8'57,"-1"12"0,2 8 2,1 8-55,-2 4-4,2 7 0,-1 6 0,1 0 0,-1 0 0,2-4 0,-2-2 0,-1-4 0,0-4 0,-6-6-15,-2-10-43,-2-9-4,0 0 2</inkml:trace>
  <inkml:trace contextRef="#ctx0" brushRef="#br2" timeOffset="101438.8019">14669 12334 93,'-4'-8'52,"1"0"4,11 9-2,7 1-54,2-1 0,5 2 0,2-2 0,4-2 0,5-2-3,1-2-51,0-4 0,-1 1 1,-2-3-3</inkml:trace>
  <inkml:trace contextRef="#ctx0" brushRef="#br2" timeOffset="101791.8221">15079 12175 94,'-14'3'55,"-2"5"2,-3 7-14,-3-1-37,1 5-6,2-2 0,3 1 0,4-2 0,6 0 0,6-3 0,4-3 0,6-3 0,6-3 0,2 1 0,1-1 0,-2-3 0,-1-1 0,-3-1 0,-5 0 0,1-1 0,-9 2 0,-8 2 0,-2 4 0,-3 5 0,-2 4 0,-3 4 0,0 4 0,2 2 0,2 1 0,4-1 0,5-1 0,6-4 0,7-3 0,6-2 0,4-5 0,4-1 0,1-4 0,3 0 0,-1-4-21,-4-2-38,-4 0-3,-7-2 2</inkml:trace>
  <inkml:trace contextRef="#ctx0" brushRef="#br2" timeOffset="102191.845">12563 13272 92,'9'-15'54,"-2"10"-2,1-1-10,-6 22-27,2 7-15,-2 6 0,1 6 0,-1 5 0,2 3 0,-1-2 0,0 1 0,1-3 0,-1-3 0,0 1 0,-2-8 0,3-4 0,-3-9 0,0-4-18,1-1-43,-4-22-1,-1-8 1</inkml:trace>
  <inkml:trace contextRef="#ctx0" brushRef="#br2" timeOffset="102509.8632">12598 13505 79,'2'-24'50,"4"3"1,3 3-16,6 4-17,2 0-9,2-1-10,2 3-7,0-2-10,0 0-13,-1-1-19,-4-3 1,-2 0-2</inkml:trace>
  <inkml:trace contextRef="#ctx0" brushRef="#br2" timeOffset="102538.8649">12786 13098 61,'0'-7'52,"-1"-1"5,4 25-1,1 10-27,-2-1-29,1 9 0,0 1 0,-1 6 0,1 0 0,1-1 0,-1 0 0,1-3 0,2 0 0,-1-6 0,4-6-11,1-8-50,2-9 0,1-7 0</inkml:trace>
  <inkml:trace contextRef="#ctx0" brushRef="#br2" timeOffset="102854.8829">13056 13192 112,'1'-11'58,"-9"25"2,-3 9-35,1 7-25,-2 6 0,2 5 0,1 1 0,5-2 0,3-2 0,4-4 0,6-9 0,3-6 0,2-11 0,2-9 0,0-7 0,-1-7 0,-1-7 0,-5-9 0,-3-3 0,-4-5 0,-6-2 0,-2-1 0,-1 3 0,0 2-44,0 4-19,2 6 6,4 2-2</inkml:trace>
  <inkml:trace contextRef="#ctx0" brushRef="#br2" timeOffset="103175.9013">13216 13131 109,'7'28'57,"-3"1"4,-1-1-33,0 6-28,-3-3 0,1 2 0,0-2 0,0 0 0,-1-3 0,1-2 0,1-1 0,1-9 0,1-3-7,-1 0-52,-3-13-2,4-13 2</inkml:trace>
  <inkml:trace contextRef="#ctx0" brushRef="#br2" timeOffset="103204.903">13261 13324 65,'1'-21'52,"4"3"4,2 6-5,2 5-20,1-2-31,2 2 0,2 0 0,0-2 0,2 0 0,-1-3-15,-2-2-30,0-3-9,-4-5 1,-2-3-2</inkml:trace>
  <inkml:trace contextRef="#ctx0" brushRef="#br2" timeOffset="103528.9215">13409 12998 105,'-3'-14'58,"0"30"5,1 7-34,1 10-29,-2 3 0,3 12 0,0 3 0,2 2 0,0-1 0,3-1 0,0-3 0,0-7 0,2 0 0,0-5 0,-4-8-56,-2-2-9,-6-5 0</inkml:trace>
  <inkml:trace contextRef="#ctx0" brushRef="#br0" timeOffset="108763.2209">11654 17487 44,'0'0'44,"0"0"1,0 0-8,0 0-8,0 0-6,0 0-6,0 0-1,17-24-16,-3 0 0,3-4 0,0-7 0,5-2 0,3-7 0,3-5 0,3-3 0,2-3 0,3-1 0,2 0 0,0 1 0,1-2 0,-2 2 0,-1 3 0,-1 1 0,-1 9 0,-3 5 0,-3 5 0,-4 3 0,-3 7 0,-5 4 0,3-1 0,-19 19 0,0 0 0,0 0 0,0 0 0,18 1 0,0-1 0,-18 0 0,0 0 0,12 23 0,-1 0 0,-11-23 0,16 24 0,-1-3 0,0 0 0,-1 0 0,4-9 0,3 3 0,2 1 0,3 7 0,0 2 0,5 2 0,-1 3 0,4 4 0,0 1 0,-1-1 0,2 2 0,-1-5 0,0-3 0,-1 2 0,0 1 0,-3-5 0,-1-1 0,-2 0 0,-3-4 0,-2 0 0,-2-3 0,-4-1 0,1-1 0,-17-16 0,0 0 0,20 16 0,-1 0 0,-19-16 0,0 0 0,0 0 0,0 0 0,0 0 0,0 0 0,0 0 0,0 0 0,0 0 0,0 0 0,0 0 0,0 0 0,0 0 0,0 0 0,0 0 0,0 0 0,0 0 0,0 0 0,0 0 0,0 0 0,0 0 0,0 0 0,0 0 0,0 0 0,0 0 0,0 0 0,19-1 0,-2 0 0,-17 1 0,12-28 0,-2 1 0,1-4 0,1-5 0,2-6 0,2-8 0,2-6 0,2-10 0,2-8 0,1-5 0,0 3 0,-1-1 0,0 4 0,-2 8 0,-3 9 0,-2 12 0,-3 8 0,-1 7 0,-1 0 0,-10 29 0,0 0 0,0 0 0,0 0 0,0 0 0,0 0 0,0 0 0,2-21 0,-2 0 0,0 21-59,0 0-10,-14-24 2</inkml:trace>
  <inkml:trace contextRef="#ctx0" brushRef="#br0" timeOffset="109297.2514">13235 15759 30,'0'-15'47,"1"8"1,1-1 4,-2 8-23,4 13-12,-2 0 0,3 7-2,-1-2-15,1 6 0,-1 1 0,1 1 0,0 0 0,-2 0 0,-1-2 0,1-7 0,0-1 0,-2-7 0,0-1-19,-1-8-37,0 0-2,8-14 1,-3-7 4</inkml:trace>
  <inkml:trace contextRef="#ctx0" brushRef="#br0" timeOffset="109628.2704">13365 15657 40,'5'-10'49,"0"24"4,-2 1 2,-1 10-24,-2 0-14,0 5-7,0 3-10,1 2 0,0-1 0,1-2 0,-1 2 0,3-6 0,-1-2 0,1-4 0,0-7 0,1-5-52,0-1-8,-5-9 5,4-17-1</inkml:trace>
  <inkml:trace contextRef="#ctx0" brushRef="#br0" timeOffset="109965.2896">13226 15082 75,'-10'1'50,"-1"4"7,1 6-5,1 9-35,1 7-13,0 9-4,3 5 0,3 4 0,2-1 0,4 1 0,4-3 0,5-5 0,4-3 0,3-7 0,3-10 0,2-7 0,0-8 0,0-8 0,-3-11 0,-3-10 0,-6-8 0,-6-8 0,-6-3 0,-7-2 0,-5 3 0,-6 1 0,-2 7 0,-4 9 0,2 5 0,-1 9 0,4 9-15,1 9-47,6 8 1,4 9 2</inkml:trace>
  <inkml:trace contextRef="#ctx0" brushRef="#br0" timeOffset="110424.3159">13405 16183 24,'0'0'42,"0"0"-6,0 0-2,0 0-3,0 0-6,0 0-1,-7 21-4,-1-1-1,8-20-19,0 0 0,20 28 0,-4-6 0,6-2 0,0-2 0,2-3 0,2-6 0,2 0 0,-1-2 0,-1-4 0,-2 1 0,-2-3 0,-1 0 0,-1-1-50,-1-1-10,-19 1 2,17-7 0</inkml:trace>
  <inkml:trace contextRef="#ctx0" brushRef="#br0" timeOffset="110830.3391">13921 16367 24,'8'-21'49,"-1"0"3,-7 21 3,0 0-20,0 0-12,-22-24-6,-2-1-17,24 25 0,-17 4 0,0 0 0,17-4 0,-14 36 0,4-1 0,7 2 0,4 2 0,6-4 0,5-3 0,4-8 0,5-6 0,3-6 0,1-7 0,0-6 0,0-10 0,-4-6 0,-2-4 0,-6-5 0,-6-4 0,-7-10 0,-5-4 0,-5 4 0,-4 3 0,-3 5 0,-2 3 0,2 11 0,1 5-31,3 7-30,3 6 2,1-1 0</inkml:trace>
  <inkml:trace contextRef="#ctx0" brushRef="#br0" timeOffset="111165.3583">14198 16198 69,'0'0'55,"0"0"-1,15 29-4,-6-3-30,-3 1-13,-1 3-7,-1 1 0,-1 3 0,0-1 0,0-2 0,1-2 0,-1-4-23,-3-5-33,2 0 0,-2-20-1</inkml:trace>
  <inkml:trace contextRef="#ctx0" brushRef="#br0" timeOffset="111510.378">14250 16420 68,'0'0'45,"0"0"-1,17-20-7,0 0-25,-17 20-6,25-24-5,-4 2-4,0 0-1,-2-4-4,-3-2 1,0-2 1,-4 2-2,-3 0 7,-1 4 1,-2 3 6,-2 8 0,0-1 7,-4 14 4,3 16-1,-3 1 5,0 10-21,0 5 0,0 8 0,0 2 0,0 4 0,0 0 0,0 1 0,2-2 0,-2-8 0,3-5 0,-2-10 0,0-1-27,-1-21-33,0 0-2,0 0 1</inkml:trace>
  <inkml:trace contextRef="#ctx0" brushRef="#br1" timeOffset="118802.7951">13719 16794 28,'0'0'29,"0"0"-8,0 0 1,1 23-3,1 4 1,-1-2-2,0 5-3,-1-3-2,0 1-5,-1-3 2,1-1-4,-1-1-1,1-23-3,0 0 0,0 21 1,-1 0-2,1-21 2,0 0-1,0 0-2,0 0 3,0 0-2,0 0 1,17-3-2,0 0 0,-17 3 1,22-6-2,-1 0 3,-1 0-1,2 2-1,0-1 2,0 1-4,2 0 4,-2-1-2,2 2-1,-2-1 0,0 2-1,-1 0 4,-1 1-4,1 1 2,-3-1 1,0 1-3,0-1 3,-2 2 1,2 0-2,0-1 0,2 1 0,0-2 1,1 3-2,1-2 2,2-2 1,2 2-2,2-1 0,1 1-2,3-1 4,2 0-3,2 0 2,3 2-1,-1 3-3,2-3 5,-3-1-2,2 0 0,-3-1 1,-3 1-1,-3-1 1,-4-1-3,-5 0 4,-4 0-3,0-1 4,-17 3 0,0 0 0,0 0 2,0 0-3,0 0-2,0 0 0,9-20 0,-1 0 0,-8 20 0,-2-25 0,1 0 0,0 0 0,1-3 0,-1-4 0,1-1 0,0-4 0,0-1 0,-1-2 0,0-2 0,0 0 0,-1 6 0,0 4 0,0 5 0,1 6 0,-2-1 0,3 22 0,0 0 0,0 0 0,0 0 0,0 0-49,0 0-8,0 0 0,0 0-1</inkml:trace>
  <inkml:trace contextRef="#ctx0" brushRef="#br1" timeOffset="121517.9504">19104 12226 30,'2'7'25,"-9"3"-9,2 3-2,-5 5 0,3 4 1,-2 5-2,-1 5 0,0 2-3,-1 3 0,0 2-2,-2 1-1,0 2-1,-1 1-2,-1 1 2,0 3-3,-1 0 3,-2 4-2,0 5 0,-2 4 1,-1-3 1,-1 4-1,-2 3-2,0 3 2,-3-1 0,0 0-1,-1 1 0,-2 2 1,-1 3-3,-1 2 1,-1-2-3,-3 2 0,0 0 0,-2 1 0,0-3 0,-3 1 0,0 0 0,0-1 0,1 2 0,-1-1 0,0-1 0,2 0 0,-1-1 0,1-2 0,0-4 0,-1-2 0,0 0 0,0-2 0,0-1 0,0-1 0,0 3 0,0 0 0,0-2 0,1 0 0,-1 1 0,-1-3 0,0-3 0,0 2 0,-3 0 0,0-4 0,-2 2 0,-2 0 0,0 3 0,-3-2 0,-1 1 0,0-2 0,-3-1 0,-2-1 0,0-3 0,-1-1 0,-3 0 0,1-1 0,-1 1 0,-1-1 0,1-2 0,-3 1 0,3 1 0,-2-2 0,2-5 0,-2-1 0,1-1 0,1 0 0,1 0 0,3-2 0,1 1 0,-1-2 0,2-4 0,3 0 0,-2-5 0,3-3 0,1-5 0,0-3 0,3-3 0,2-4 0,3 1 0,1-2 0,1 0 0,3 0 0,0-2 0,2-1 0,0-4 0,6 2 0,1-2 0,2 0 0,5 3 0,4-2 0,-1-1 0,18-1 0,0 0 0,0 0 0,-17 10 0,0 0 0,17-10 0,0 0 0,0 0 0,0 0 0,0 0 0,0 0 0,0 0 0,0 0 0,0 0 0,0 0 0,1-21 0,0 0 0,-1 21 0,4-30 0,1 4 0,-1 2 0,0 4 0,0 0 0,-4 20 0,0 0 0,0 0 0,0 0 0,7-21 0,-1 1 0,-6 20 0,0 0 0,0 0 0,0 0 0,0 0 0,16 32 0,-3-2 0,-3-1 0,2-4 0,-1-1 0,0-3 0,-1 0 0,-10-21 0,17 21 0,-3-1 0,-14-20 0,0 0 0,0 0 0,0 0 0,0 0 0,0 0 0,0 0 0,0 0 0,0 0 0,0 0 0,-19 18 0,-2-8 0,-2-5 0,0-3 0,1 0 0,1-1 0,3-1 0,0 0 0,18 0 0,0 0 0,0 0 0,0 0 0,0 0 0,20-8 0,3-1-7,3-1-52,5 1-2,0 0-1</inkml:trace>
  <inkml:trace contextRef="#ctx0" brushRef="#br3" timeOffset="126752.2498">11462 16691 24,'4'24'37,"0"0"8,-4-24-21,0 0-5,0 0 4,0 0-7,0 0-3,0 0-3,0-26-2,2 5-2,1 0-3,2-2 1,0-3-1,1-2-1,-1-3 0,1 0 0,-2-1 1,3-3-2,-2 1 1,-1 3 0,2 4-2,-1 4 3,1 0-2,-6 23 1,0 0-2,0 0 0,9-24 0,0 0 0,-9 24 0,0 0 0,0 0 0,17-9 0,1 0 0,-18 9 0,22 4 0,-1 0 0,-1-1 0,0-1 0,1-5 0,0-2 0,1 2 0,1-1 0,0 2 0,1-1 0,1 3 0,1 2 0,0 1 0,2 2 0,1-5 0,-1-1 0,0-2 0,-1-1 0,0-1 0,0 0 0,0 1 0,-1 1 0,0 1 0,0 3 0,-1-3 0,0 2 0,1-1 0,0-1 0,-1-3 0,0-1 0,-1 2 0,0-2 0,1 4 0,-1 0 0,-1 3 0,-1-1 0,-2-2 0,-2 1 0,-2 0 0,-16 1 0,0 0 0,21-4 0,-1-1 0,-20 5 0,0 0 0,0 0 0,0 0 0,0 0 0,0 0 0,0 0 0,0 0 0,17 20 0,1 0 0,-18-20 0,4 30 0,0-1 0,-1-2 0,2 1 0,-2-1 0,0 0 0,0-6 0,-1 0 0,-2-21 0,0 0 0,5 22 0,-1-1 0,-4-21 0,0 0-47,0 0-10,0 0 0,0 0-1</inkml:trace>
  <inkml:trace contextRef="#ctx0" brushRef="#br3" timeOffset="127864.3134">11989 16231 13,'0'0'33,"0"0"-7,0 0 4,0 0-6,0 0-5,-6-24-1,2 3-6,1-1 0,0 0-3,0-4-1,1-1-2,0-1-1,0 0 1,1-3-4,0-2 4,0-6-2,2-1 0,0-4 1,2-4-2,-1-4 1,2-3-1,0-4 0,1 3-3,0 0 0,-1-2 0,0-2 0,-1 2 0,-1-3 0,-1-1 0,0-4 0,-2-1 0,0-1 0,0-2 0,-1 2 0,0 0 0,0-2 0,0 3 0,0-1 0,0 1 0,0-2 0,1 1 0,1 0 0,1 1 0,1 2 0,1 0 0,2 3 0,0 1 0,0 2 0,1 1 0,0-1 0,-1-2 0,0 4 0,0 2 0,-1 1 0,1 3 0,1 5 0,-1 4 0,0 2 0,0 5 0,0 2 0,1 3 0,-2 3 0,1 3 0,0 1 0,-2 3 0,-1 4 0,0 3 0,-2 4 0,1 1 0,-1-1 0,0 9 0,0 0 0,0 0 0,0 0 0,0 0 0,0 0 0,0 0 0,0 0 0,0 0 0,0 0 0,0 0 0,0 0 0,0 0 0,0 0 0,0 0 0,0 0 0,0 0 0,0 0 0,-5-8 0,-1-1 0,6 9 0,0 0 0,0 0 0,0 0 0,0 0 0,0 0 0,0 0-4,0 0-56,0 0-1,-10-4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2:34:18.0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1850 1347 9,'0'0'47,"0"0"5,0 0-1,0 0-30,0 0-1,0 0 2,0 0-8,0 0 0,0 0-9,0 0-5,0 0 0,-14 42 0,8 4 0,6 7 0,3 3 0,1-1 0,1 0 0,0-3 0,0-1 0,1-5 0,0-4 0,0-8 0,-1-1 0,-5-33 0,0 0-4,0 0-50,0 0-2,0 0 1,0 0 0</inkml:trace>
  <inkml:trace contextRef="#ctx0" brushRef="#br0" timeOffset="518.0296">1811 1273 33,'0'0'41,"0"0"6,0 0-11,0 0-7,0 0-10,0 0-3,26-24-5,-1 12 0,5 10 1,2 8-12,4 7 0,3 3 0,1 9 0,-1 5 0,1 6 0,-2 3 0,-3 4 0,-6 1 0,-6 0 0,-5 1 0,-9 0 0,-7-4 0,-8-3 0,-8-2 0,-7-1 0,-6-5 0,-8-1 0,-4-5 0,-3-5 0,-2-4 0,-1-5 0,2-3 0,2-7 0,7 0 0,5-5 0,0-1-57,29 6-2,0 0 1,0 0 1</inkml:trace>
  <inkml:trace contextRef="#ctx0" brushRef="#br0" timeOffset="865.0495">2477 1589 93,'0'0'48,"0"0"5,0 0-17,0 0-27,0 0-2,0 0 2,14 30-9,-2 2 0,-2 0 0,-1-4 0,-2 1 0,0-3 0,0-1 0,-1-5-22,-3 0-30,-3-20-4,0 0-1,0 0 2</inkml:trace>
  <inkml:trace contextRef="#ctx0" brushRef="#br0" timeOffset="1294.074">2817 1536 63,'5'-21'55,"-5"21"-1,-17-6-2,0 1-24,-1 12-25,-2 5-3,0 5 0,0 4 0,2 4 0,3 2 0,5 2 0,3-2 0,7 0 0,6-7 0,-2 0 0,15-10 0,0-5 0,1-4 0,1-8 0,-1-2 0,-3-7 0,1 0-4,-7-5-2,-4 1 7,1-1-1,-7 1 2,-1 0-1,0 20 2,0 0 0,0 0-3,0 0 0,0 0 0,0 0 0,0 0 0,0 0 0,10 30 0,-1-4-5,3-3-18,3 0-19,-2 0-10,6-7 0,1-6 3</inkml:trace>
  <inkml:trace contextRef="#ctx0" brushRef="#br0" timeOffset="1737.0994">3181 1499 78,'0'0'49,"-25"-7"0,0 10 3,-1 7-34,-3 5-9,1 4-9,-1 2 0,4 2 0,5 1 0,5 0 0,0-1 0,15-23 0,0 0-5,0 0-4,24 11-3,-3-10-2,1-8 2,-2-8 0,0-2 6,-1-1-2,-19 18 4,18-22 3,-1-1 5,-17 23 5,0 0 2,0 0 1,14 26-2,-4 5 3,-3 3 1,1 6-4,-2 5-10,0 3 0,-1-1 0,-2-1 0,-3-5 0,-2-6 0,-4-5 0,-1-2 0,-3-6 0,-1-1 0,11-21 0,-24 0 0,6-8-21,1-7-35,2-10-3,3-13 2</inkml:trace>
  <inkml:trace contextRef="#ctx0" brushRef="#br0" timeOffset="2128.1217">3206 1468 29,'0'0'48,"15"21"3,-4 5 0,-3 2-23,-4 2-12,-1 2 1,-1 0-6,-1-2-7,-1-5-4,2-4 0,-2-1 0,0-20 0,0 0 0,0 0 0,0 0 0,5-28 0,0 0 0,0-3 0,3-2 0,0-2 0,3 2 0,2 7 0,-1-2 0,-12 28 0,22-5 0,-3 8 0,-1-1 0,-18-2 0,20 32 0,-3-2 0,-5-3 0,-1 1 0,-2-1 0,0-3-8,-2-1-48,0-1 0,-7-22 0,18 11 1</inkml:trace>
  <inkml:trace contextRef="#ctx0" brushRef="#br0" timeOffset="2414.1381">3656 1461 92,'0'0'53,"0"0"5,-24 10-6,3 8-52,1 5 0,4 4 0,3 3 0,5 3 0,4-1 0,7-5 0,6-1 0,8-6 0,1-2 0,5-8 0,0-6 0,1-6 0,-4-6 0,0-1 0,-11-14 0,-6-2 0,-2-1 0,-7-3 0,0 0-13,-2 0-47,-1 1 2,1 4-1</inkml:trace>
  <inkml:trace contextRef="#ctx0" brushRef="#br0" timeOffset="2767.1583">3958 1411 103,'0'0'57,"0"0"1,0 0-21,-17 4-37,0 2 0,-2 0 0,19-6 0,-20 11 0,-1 0 0,21-11 0,0 0 0,4 24 0,1-1 0,13-7 0,1 4 0,4-1 0,1 3 0,-1-1 0,-2-1 0,-4-2 0,1 0 0,-18-18 0,7 23 0,0 0 0,-7-23 0,-13 22 0,-2-1 0,0-12 0,-2-2 0,17-7-15,-24-14-45,8-6-6,4-14 6</inkml:trace>
  <inkml:trace contextRef="#ctx0" brushRef="#br0" timeOffset="2985.1708">4032 1067 60,'0'0'55,"19"19"-6,-2 6 8,-2 7-29,-4 8-22,3 3-6,-2 3 0,-1 3 0,0-2 0,-1 3 0,-1-5 0,0-1 0,1-2 0,-4-3 0,0-6-49,1-6-6,-3-7-1,0 0 2</inkml:trace>
  <inkml:trace contextRef="#ctx0" brushRef="#br0" timeOffset="3159.1807">4059 1514 114,'0'0'47,"0"0"3,0 0-6,0 0-44,0 0 0,0 0 0,19-11-6,3 5-24,4 4-22,1 0 2,2-1-4,-1-4 2</inkml:trace>
  <inkml:trace contextRef="#ctx0" brushRef="#br0" timeOffset="3331.1905">4321 1443 80,'0'0'53,"0"0"4,0 0-16,12 30-21,-10-8-16,-1 2-4,-2-2 0,1 0 0,0 0 0,1-1 0,-1-21-34,9 24-21,0-1 3,-9-23-2</inkml:trace>
  <inkml:trace contextRef="#ctx0" brushRef="#br0" timeOffset="3543.2027">4594 1535 103,'0'0'56,"0"0"1,-27-3-18,5 8-39,-1 7 0,5 4 0,3 5 0,4 1 0,7 0 0,1 0 0,20-8-4,5-2-52,4-5-2,3-4 1</inkml:trace>
  <inkml:trace contextRef="#ctx0" brushRef="#br0" timeOffset="3662.2095">4715 1362 81,'-6'-25'29,"6"25"-30,-19-5 2,2 5-45,-2 0-1</inkml:trace>
  <inkml:trace contextRef="#ctx0" brushRef="#br0" timeOffset="4054.2319">2628 2373 96,'0'0'55,"14"21"0,-9 4-6,-4 5-49,-1 7 0,0 5 0,1 5 0,1-2 0,1 0 0,0-1 0,2-4 0,1-3 0,0-7 0,0-8-47,3-7-10,-3 0 1,-2-25 0</inkml:trace>
  <inkml:trace contextRef="#ctx0" brushRef="#br0" timeOffset="4294.2456">2384 2346 124,'-20'-5'52,"0"0"3,20 5-31,0 0-24,0 0 0,20-2 0,5-1 0,7-1 0,8-4 0,6-1 0,5 0 0,2-2 0,3 2 0,-4-3 0,-1 0-53,-2 3-5,-6 2 2,-5 3-2</inkml:trace>
  <inkml:trace contextRef="#ctx0" brushRef="#br0" timeOffset="4730.2706">3086 2409 99,'-19'18'54,"1"-4"2,-1-6-10,-3 0-46,3 1 0,-1 1 0,3 1 0,-1 0 0,18-11 0,0 0 0,-8 21 0,0 0 0,8-21 0,23 9 0,-3-4-4,2-2-4,-3-3 3,-1 2 0,-2-1 4,-16-1 2,0 0 4,0 0 2,0 0 3,0 0-10,-1 24 0,-3-1 0,4-23 0,-15 25 0,1-4 0,4 1 0,3-3 0,4 0 0,4-1 0,4-2 0,3-6 0,4-6-50,6-3-7,4-6 0,2-4-1</inkml:trace>
  <inkml:trace contextRef="#ctx0" brushRef="#br0" timeOffset="5091.2912">3427 2396 90,'0'0'58,"-24"6"1,-1 4-11,-2 0-48,2 5 0,0 2 0,3-2 0,5 2 0,-2 0 0,19-17 0,0 0 0,7 25 0,0 0 0,15-12 0,2 1 0,1 0 0,2 0 0,-2 0 0,-3 1 0,-3-1 0,1 0 0,-20-14 0,10 24 0,-9-3 0,-6 0 0,-5-1 0,-6-2 0,-1 0 0,-5-3 0,-1-3 0,-3-10 0,1-7-19,5-9-42,5-11-2,3-10 1</inkml:trace>
  <inkml:trace contextRef="#ctx0" brushRef="#br0" timeOffset="5303.3033">3433 2227 107,'0'0'56,"18"26"3,-6-4-26,-1 7-33,-3 1 0,-1 4 0,-1 2 0,0 3 0,-2 0 0,0-1 0,-1 0 0,-1-5 0,3-3-10,-1-4-50,1 0 0,-5-26 0</inkml:trace>
  <inkml:trace contextRef="#ctx0" brushRef="#br0" timeOffset="5490.314">3412 2527 151,'0'0'61,"0"0"-18,0 0-43,0 0 0,0 0 0,23-7 0,1 2 0,4 0 0,4 2 0,2 0 0,2 0-35,1 1-26,-3 0 0</inkml:trace>
  <inkml:trace contextRef="#ctx0" brushRef="#br0" timeOffset="6166.3527">7467 1359 56,'-5'-22'47,"5"22"5,0 0 0,0 0-35,0 0-5,0 0-3,8 22-4,1 2 0,-1 1-5,2 7 0,0 1 0,0 2 0,1 1 0,-1-3 0,1-3 0,-3-6 0,2-2-11,-3-1-45,-7-21 1,0 0 0,0 0-4</inkml:trace>
  <inkml:trace contextRef="#ctx0" brushRef="#br0" timeOffset="6475.3704">7403 1256 77,'-13'-30'51,"4"8"3,0-1 0,9 23-35,0 0-19,20 3 0,3 4 0,4 3 0,5 6 0,5 5 0,3 4 0,2 3 0,0 1 0,-2 2 0,-3 2 0,-4 2 0,-3 0 0,-9 0 0,-5-1 0,-8-1 0,-9-2 0,-8-4 0,-6-3 0,-5-5 0,-6-6 0,-3-5 0,-3-6 0,5-4-3,1-7-58,3-4-2,1 0 4</inkml:trace>
  <inkml:trace contextRef="#ctx0" brushRef="#br0" timeOffset="6701.3833">7954 1395 76,'0'0'54,"10"21"3,-4 0-3,0 1-42,-2 3-10,1 3-2,1-2 0,1-3 0,1-1 0,-1-1-5,-7-21-51,0 0 3,20 19-3,-2-10 4</inkml:trace>
  <inkml:trace contextRef="#ctx0" brushRef="#br0" timeOffset="7001.4005">8432 1151 71,'2'-21'56,"1"0"-2,-23 18 2,-6 1-38,-2 9-18,-2 7 0,0 8 0,0 6 0,4 3 0,5 2 0,6-1 0,5 2 0,8 0 0,4 1 0,5 0 0,3-2 0,3 2 0,3 0 0,-1-4 0,3 0 0,-2-7 0,-1 0-34,-15-24-21,0 0-5,18 19 2</inkml:trace>
  <inkml:trace contextRef="#ctx0" brushRef="#br0" timeOffset="7182.4108">8129 1433 105,'0'0'49,"0"0"0,0 0-19,18-3-28,7 3-7,4-1-11,6-1-30,5-1-4,3-3-2,3-1 3</inkml:trace>
  <inkml:trace contextRef="#ctx0" brushRef="#br0" timeOffset="7474.4275">8798 1202 78,'-21'-24'57,"-3"10"-1,-4 4 3,-3 5-54,3 6-5,-1 2 0,3 6 0,5 4 0,2 6 0,6 4 0,4 4 0,4 0 0,4 0 0,3 3 0,3 1 0,5 0 0,0 0 0,1-3 0,2 1 0,-1-1 0,-1-1 0,4-4-3,-2-1-57,-13-22 2,0 0-1,17 15 3</inkml:trace>
  <inkml:trace contextRef="#ctx0" brushRef="#br0" timeOffset="7679.4392">8431 1426 111,'-19'-2'55,"19"2"7,0 0-35,0 0-27,0 0 0,22 2 0,3 0 0,7 3 0,2-4 0,4 0-49,1-3-9,1 1 1,-4-1-3</inkml:trace>
  <inkml:trace contextRef="#ctx0" brushRef="#br0" timeOffset="7874.4504">8922 1507 114,'0'0'54,"0"0"1,0 0-23,-20 14-32,-1-2 0,21-12-48,0 0-11,0 0 3,0 0 0</inkml:trace>
  <inkml:trace contextRef="#ctx0" brushRef="#br0" timeOffset="9054.5179">8884 1355 23,'0'0'47,"0"0"5,0 0-10,0 0-20,0 0-1,0 0-6,-19 0-3,1 5-4,1 3 1,0-1-5,17-7-4,-19 23 0,-1 0 0,20-23 0,0 0 0,7 21 0,0 0 0,15-14 0,1-2-8,2-1 2,0-4 4,-1 1 0,-4-1 1,1-1 0,-21 1 4,0 0 0,0 0 1,0 0 1,0 0 0,0 0-5,-24 25 0,5-3 0,0-1 0,19-21 0,-13 26 0,8-6 0,-2 0 0,7-20 0,18 13 0,5-4-25,0-5-19,2-7-18,2-3 6,0-6 2</inkml:trace>
  <inkml:trace contextRef="#ctx0" brushRef="#br0" timeOffset="9370.536">9126 1474 42,'9'-21'48,"-9"21"-2,0 0-12,10 28-13,0-3-7,0 2 0,-2-5-6,4-1-3,-2 0 3,-10-21-1,0 0 1,0 0-8,0 0 0,0 0 0,0 0 0,0 0 0,0 0 0,-4-29 0,-4-1 0,0-2 0,0 2 0,2 1 0,4 4 0,-1 0 0,3 25 0,0 0 0,22-17 0,-4 6 0,6 4-9,1 3-49,2 2-2,4 1 4,1 1 1</inkml:trace>
  <inkml:trace contextRef="#ctx0" brushRef="#br0" timeOffset="9761.5583">9628 1347 88,'-26'0'55,"2"1"5,-2 2-8,2 2-52,-3 1 0,4 1 0,3 0 0,3 0 0,0-1 0,17-6 0,0 0-9,0 0-4,26 15-1,-2-7 1,1-3 3,-1-2 2,-3-2 10,-3-1 5,-1 0 2,-17 0 2,0 0 5,0 0 2,0 0-14,-23 15-4,-1 0 0,5 2 0,-2 0 0,3 2 0,0 0 0,18-19 0,-11 29 0,7-8 0,-1 0 0,5-21 0,18 20 0,2-5-49,0-6-9,4-4 1,-2-5 2</inkml:trace>
  <inkml:trace contextRef="#ctx0" brushRef="#br0" timeOffset="10084.5768">9686 1609 69,'0'0'60,"0"0"2,0 0-2,9-23-56,0 0-4,-9 23 0,9-27 0,-2 3 0,3 1 0,1 0 0,0 3 0,0-1 0,-11 21 0,20-16 0,0 0 0,-20 16 0,0 0 0,24 18 0,-7 0 0,0 2 0,-3 3 0,0-2 0,-1 3 0,0-4 0,-1 0 0,-12-20 0,0 0 0,0 0 0,0 0 0,20-15-20,-11-9-40,-4-7-3,0-7-1</inkml:trace>
  <inkml:trace contextRef="#ctx0" brushRef="#br0" timeOffset="10280.588">9972 1088 92,'0'-25'52,"0"-1"4,0 26-1,0 0-55,3 27 0,2 2 0,0 5 0,2 2 0,3 4 0,0 1 0,3 1 0,0 0 0,1-1 0,0-2 0,2-3-10,0 0-50,-2-2-1,0-6 0</inkml:trace>
  <inkml:trace contextRef="#ctx0" brushRef="#br0" timeOffset="10476.5992">10007 1468 80,'-17'-18'63,"0"0"-3,17 18-8,0 0-52,0 0 0,0 0 0,0 0 0,23-13 0,0 7 0,4 3 0,1-1 0,3 1-31,2-1-26,-1 0-2,-2 1-1</inkml:trace>
  <inkml:trace contextRef="#ctx0" brushRef="#br0" timeOffset="10648.6091">10291 1371 41,'0'0'55,"0"0"-1,0 0 2,0 0-29,0 0-11,-4 26-10,1-2-6,-1-2 0,1 3 0,2-1 0,1-1 0,5-2-18,1 0-33,-6-21-5,21 18-2,-1-10 3</inkml:trace>
  <inkml:trace contextRef="#ctx0" brushRef="#br0" timeOffset="11009.6297">10633 1366 96,'0'0'57,"-17"3"0,-3 1-12,-6 3-45,3 4 0,-2 4 0,4-1 0,2 1 0,0 0 0,19-15 0,-6 24 0,-1-1 0,7-23 0,25 9 0,-2-6 0,2-4 0,0-5 0,-1-1-7,-3-2-1,-1 1 2,0 0 2,-20 8 1,0 0 3,0 0 3,0 0-1,0 0-1,17 17 1,1 0 1,-18-17-5,10 32-7,-2-8-26,1-1-16,-9-23-2,17 11 2</inkml:trace>
  <inkml:trace contextRef="#ctx0" brushRef="#br0" timeOffset="11257.6439">10849 1080 103,'0'-32'58,"0"32"-1,0 0-20,0 0-37,0 0 0,2 34 0,1 2 0,-1 3 0,2 0 0,1 0 0,2 3 0,0 2 0,1-1 0,1-5 0,1-6-41,0-3-19,-1-5 2,-1 0 0</inkml:trace>
  <inkml:trace contextRef="#ctx0" brushRef="#br0" timeOffset="11453.6551">10759 1365 130,'-19'-7'60,"0"-1"-2,19 8-51,0 0-7,0 0 0,0 0 0,0 0 0,19-3 0,5 3 0,4 0 0,7-3-34,3 1-26,3-2-2,3-1-1</inkml:trace>
  <inkml:trace contextRef="#ctx0" brushRef="#br0" timeOffset="11821.6762">11194 1260 101,'0'0'54,"-19"-2"3,-1 1-14,0 2-43,-3 3 0,2 3 0,2-1 0,-1 1 0,20-7 0,0 0 0,-6 22 0,-1 0 0,7-22 0,26 11-7,0 0-14,-2-5 4,-1-1 1,-2-2 4,-3-1 6,-2 0 3,-16-2 5,0 0 5,0 0 10,0 0 2,-27 18-1,3 0-6,1-1-5,3 2-7,2 0 0,7 2 0,1-1 0,16 1 0,7 0 0,5-4 0,8-1-24,8 0-31,-3-3 3,3-3-3,-3-3-1</inkml:trace>
  <inkml:trace contextRef="#ctx0" brushRef="#br0" timeOffset="12754.7295">7431 1990 37,'0'0'48,"0"0"-1,0 0 2,0 0-20,0 0-15,21 10-5,-2-9 0,1 1-3,2-4 1,7 3-7,4-4 0,6 2 0,3 0 0,8-1 0,3 0 0,4-3 0,4-1 0,2-3 0,2 2 0,0 1 0,2 1 0,0 1 0,1 0 0,-1 1 0,1 1 0,1-1 0,0-2 0,2-1 0,1 1 0,0 0 0,1-1 0,2 2 0,0 0 0,1 4 0,2 2 0,2 0 0,2 1 0,1-3 0,4-1 0,0-1 0,0 0 0,0 2 0,1-3 0,-1 2 0,0 0 0,0 4 0,-2-1 0,0-1 0,-2 0 0,0-3 0,-3 1 0,-1 0 0,-4-3 0,-4 0 0,-5-2 0,-6 4 0,-5 1 0,-6 0 0,-7-2 0,-8-2 0,-6 2 0,-6-1 0,1 0 0,-23 4 0,0 0 0,0 0 0,0 0 0,0 0 0,0 0 0,0 0 0,0 0 0,0 0-20,0 0-42,0 0-1,0 0 1</inkml:trace>
  <inkml:trace contextRef="#ctx0" brushRef="#br0" timeOffset="13648.7807">1934 3334 55,'0'0'49,"0"0"2,0 0 3,0 0-26,0 0-14,0 0-10,0 0-4,0 0 0,0 0 0,0 0 0,0 0 0,27 2 0,6-1 0,8-1 0,11 0 0,9-3 0,15-2 0,12-1 0,12-1 0,11-2 0,8-1 0,7 0 0,4-3 0,0 1 0,-3 2 0,-7 0 0,-11 1 0,-13 2 0,-14 2 0,-16 2 0,-14 0 0,-15 1 0,-11 0 0,-9 1 0,-7 1 0,-1-1 0,-9 1 0,0 0 0,0 0 0,0 0 0,-5-1 0,-3-1 0,8 2-58,0 0-6,-6-2 0</inkml:trace>
  <inkml:trace contextRef="#ctx0" brushRef="#br0" timeOffset="46350.6511">14228 1287 42,'0'0'38,"0"0"-3,0 0-2,0 0-4,0 0-6,0 0-5,0 0-3,7 34-3,-1 0-2,4 5-10,2 3 0,1 4 0,4-1 0,2-2 0,3-2 0,0-6 0,3-7 0,0-8 0,-1-9 0,0-7 0,-1-9 0,-2-6 0,-3-10 0,-3-9 0,-2-7 0,-5-7 0,-4-3 0,-3-6 0,-2 4 0,-4 1 0,-2 4 0,-1 8 0,2 6 0,-2 6 0,1 0-13,7 24-30,0 0-14,0 0 1,0 0 1</inkml:trace>
  <inkml:trace contextRef="#ctx0" brushRef="#br0" timeOffset="46562.6632">14708 1470 47,'0'0'50,"9"23"-2,-1 0 1,-8-23-33,2 28 1,0-3-2,2-3-13,0-1 2,0 0-13,-4-21-21,12 22-21,1 0 2,-13-22-3,0 0-2</inkml:trace>
  <inkml:trace contextRef="#ctx0" brushRef="#br0" timeOffset="46914.6834">15002 1348 81,'0'0'55,"-17"-7"1,-2 8 0,-1 6-49,-2 2-7,3 4 0,2 0 0,-1-1 0,18-12 0,0 23 0,5-3 0,0 0 0,14-4 0,1-3 0,2 3 0,1-1 0,-2-3 0,-2 1 0,-1-1 0,-18-12 0,0 0 0,16 26 0,-10-5 0,1 0 0,-7-21 0,-13 25 0,0-5 0,-1 0 0,14-20-5,-18 6-54,0-1-5,18-5 3</inkml:trace>
  <inkml:trace contextRef="#ctx0" brushRef="#br0" timeOffset="47103.6942">15165 1424 60,'17'-5'53,"-17"5"1,12 23 2,-7 1-31,-5-3-18,0 4-7,0-1 0,-2-2 0,4 0-17,0 0-36,-2-22 3,0 0-7,0 0 0</inkml:trace>
  <inkml:trace contextRef="#ctx0" brushRef="#br0" timeOffset="47531.7187">15334 1228 80,'0'0'50,"0"0"2,-1 30 2,-1 0-38,2 4-13,1 1-3,2 2 0,2 0 0,1-1 0,1-1 0,1-3 0,0-8 0,0 0 0,-8-24 0,0 0 0,17-4 0,0 0 0,-7-18 0,0-1 0,0-1 0,0 1 0,0 3 0,0 0 0,-10 20 0,0 0 0,19-1 0,-2-1 0,-17 2 0,11 29 0,-2 0 0,-4 3 0,-4-3 0,-3 2 0,-4 0 0,-3-3 0,-3-5 0,-1 0 0,13-23 0,-24 11 0,6-10 0,0-1-61,10-28-6,1-7 6</inkml:trace>
  <inkml:trace contextRef="#ctx0" brushRef="#br0" timeOffset="47734.7303">15490 1186 69,'0'0'55,"0"0"-2,0 0 2,21 24-35,-8-2-17,-1 9-3,-2 4 0,2 6 0,0 2 0,1 0 0,2 2 0,-2-2 0,2-4-3,1-5-52,-1-8 0,-1-1-4,-14-25 4</inkml:trace>
  <inkml:trace contextRef="#ctx0" brushRef="#br0" timeOffset="48125.7526">15901 1342 75,'0'0'58,"-19"-2"-4,0 8 0,0 1-40,2 3-14,0-1 0,17-9 0,0 0 0,-6 24 0,0 0 0,6-24-7,27 8-6,-2-5-1,2-3-2,-3-4 1,-1-2 7,-5 1 6,-1 0 3,-17 5 5,0 0 4,0 0 2,0 0 3,-18 9 3,-2 4-8,2 5-7,0 2-3,2 5 0,2 3 0,6 0 0,5-3 0,6-2 0,4-1 0,2-1 0,14-9-19,6-3-34,0-3-1,4-2 1,-1-2 5</inkml:trace>
  <inkml:trace contextRef="#ctx0" brushRef="#br0" timeOffset="48418.7694">16267 1800 93,'-19'10'56,"-5"-1"5,-3-2-16,-7-1-45,-3 1 0,-9 1 0,-10-1 0,-13-1 0,-11 0 0,-15-1 0,-14 2 0,-10 0 0,-10 1 0,-1-3 0,-2 1 0,5-3 0,10-3 0,13-3 0,15-1 0,15-2 0,16-2 0,17 1 0,16-2-47,0-1-15,25 10 2</inkml:trace>
  <inkml:trace contextRef="#ctx0" brushRef="#br0" timeOffset="49215.815">20595 1329 41,'-15'-21'53,"-7"10"1,-8 4-3,-6 3-33,-2 5-5,-3 2-1,0 6-5,2 2-1,6 1-6,5 3 0,7 0 0,0 0 0,21-15 0,14 23 0,5-7-4,9 0-5,6-1 0,5-1 2,0-4 1,2 2-2,-5-1-1,-7-3 7,-7 2 4,-1 0 3,-21-10 2,0 0 1,-22 13 2,-4-2 1,-1 0 0,-2 2-11,-1 1 0,3 3 0,3 1 0,5 0 0,6 2 0,5 0 0,8 3 0,6 1 0,7 0 0,7 0 0,3-8 0,6-1-34,6-2-22,0-4 2,2-6 0</inkml:trace>
  <inkml:trace contextRef="#ctx0" brushRef="#br0" timeOffset="49448.8283">20732 1589 56,'0'0'51,"0"0"3,0 0 0,21 3-43,-2 8-2,2 4 1,1 4-2,2 2-6,3 2-2,1-2 0,-1-1-3,2 2-24,0-5-26,-2-3-1,-1-6 0,-5-7 1</inkml:trace>
  <inkml:trace contextRef="#ctx0" brushRef="#br0" timeOffset="49637.8391">21026 1551 66,'-17'-7'52,"1"4"0,-1 0 1,17 3-35,-21 14-12,3 2 2,1 0-8,7 8 0,1 0-4,3 0-46,0 2-1,-3-2 0,2-1-5</inkml:trace>
  <inkml:trace contextRef="#ctx0" brushRef="#br0" timeOffset="50019.861">20190 1969 95,'-19'3'53,"-3"-1"2,22-2-3,0 0-52,0 0 0,17 3 0,11 0 0,11 1 0,14-1 0,17-2 0,12-1 0,12-2 0,12-1 0,7 1 0,5 1 0,1 2 0,-4 3 0,-4 3 0,-9 0 0,-12 0 0,-14 1 0,-14-3 0,-13-2 0,-14-4 0,-11-3 0,0-1 0,-24 5 0,0 0 0,0 0 0,0 0-15,0 0-46,0 0-3,0 0 1</inkml:trace>
  <inkml:trace contextRef="#ctx0" brushRef="#br0" timeOffset="51412.9407">666 4463 21,'0'0'36,"0"0"7,0 0 1,0 0-28,0 0 1,-2 31-2,3 1 0,4 6 2,3 2-2,-1 6-6,1 5-2,-1 2-7,-1 2 0,-1-2 0,-1-4 0,-3-4 0,1-3 0,-1-9-2,0-5-21,-1-7-28,-1-1-1,1-20 1,0 0-1</inkml:trace>
  <inkml:trace contextRef="#ctx0" brushRef="#br0" timeOffset="51683.9562">408 4578 97,'0'0'52,"0"0"-1,0 0 4,0 0-55,0 0 0,24-20 0,5 3 0,6 0 0,5 0 0,7 0 0,4-1 0,3-2 0,1 0 0,0-1 0,-1 6-9,-4 2-46,-7 2-3,-7 5 3,-12 2-2</inkml:trace>
  <inkml:trace contextRef="#ctx0" brushRef="#br0" timeOffset="52097.9798">1106 4708 69,'0'0'50,"-18"22"1,-4 0 2,-5 1-36,-2 6-2,0 1-15,1 4 0,3 1 0,8 0 0,6-3 0,8-3 0,12-5 0,12-6 0,5-7 0,7-7 0,4-7 0,0-7 0,-1-5 0,-4-5 0,-8-4 0,-8-2 0,-7-1 0,-9 0 0,-5 2 0,-6 2 0,-3 2 0,-5 1-7,0 2-38,2 3-9,0 0 2,17 15-1</inkml:trace>
  <inkml:trace contextRef="#ctx0" brushRef="#br0" timeOffset="52345.994">1192 4456 86,'0'0'52,"0"0"-2,17 22 1,-4 8-38,-5 5-10,2 8-3,0 4 0,2 5 0,0 2 0,0 0 0,1-4 0,0-6 0,0-4-7,-1-6-46,1-11 0,0 1-1,-13-24 0</inkml:trace>
  <inkml:trace contextRef="#ctx0" brushRef="#br0" timeOffset="52586.0078">1360 4330 114,'0'0'50,"0"0"4,0 0-17,7 29-37,1 5 0,3 5 0,2 9 0,2 8 0,1 3 0,1 2 0,2 2 0,0 0 0,-2-5 0,2-2-7,-3-5-49,0-12 1,-2-7-2,0-2 3</inkml:trace>
  <inkml:trace contextRef="#ctx0" brushRef="#br0" timeOffset="53000.0314">1764 4525 93,'0'0'50,"-16"-3"2,-2 9 2,0 6-48,-5 1-6,3 6 0,0 2 0,2 3 0,4 0 0,5-1 0,6-2 0,1-1 0,2-20 0,25 15 0,-2-7-7,1-6-2,0-2 2,-3-2 5,-3-1 3,-2-1 4,-16 4 1,0 0 1,0 0-1,0 0-6,0 0 0,-14 22 0,-1 1 0,15-23 0,-18 28 0,6-4 0,4-2 0,5-2 0,5 0 0,-1 0 0,-1-20 0,20 16-12,-2-6-41,2-3-2,0-5 1,1-1 0</inkml:trace>
  <inkml:trace contextRef="#ctx0" brushRef="#br0" timeOffset="53376.0529">1893 4890 77,'11'-20'53,"-11"20"1,3-25-1,0 2-35,-1-4-18,3 2 0,2-1 0,-1 4 0,0 0 0,-6 22 0,0 0 0,17-9 0,1 0 0,-18 9 0,13 30 0,2-2 0,1 0 0,-1-2 0,2-3 0,1-3 0,-1-6 0,1-6 0,0-5 0,-1-1 0,-17-2 0,12-29 0,-6-3 0,-2-2 0,-4-1 0,-3 0 0,-2 0 0,0 1 0,-1 7 0,0 3 0,-1 0-21,7 24-36,0 0 0,0 0 0</inkml:trace>
  <inkml:trace contextRef="#ctx0" brushRef="#br0" timeOffset="53760.0749">2377 4451 94,'-10'0'54,"-3"4"1,-5 4-3,-5 0-52,2 5 0,0 0 0,2 2 0,3 1 0,-2 1 0,18-17 0,-5 21 0,-1 0 0,6-21 0,27 9 0,-1-4 0,-1-2 0,0-3 0,-2-1 0,-2-1 0,-5 1 0,-4 2 0,-1 0 0,-11-1 0,-10 6 0,0 3 0,-3 3 0,0 3 0,-1 1 0,1 2 0,3 2 0,2 1 0,8-2 0,5-4 0,5 0-6,7-6-51,4-6 0,4-5-1,2-10 2</inkml:trace>
  <inkml:trace contextRef="#ctx0" brushRef="#br0" timeOffset="54053.0917">2636 4495 115,'3'-9'58,"-13"18"-1,-2 3-32,0 2-25,1 0 0,1 2 0,2-1 0,6 1 0,5-1 0,6 0 0,7-2 0,5-1 0,3 0 0,5 0 0,-2 0 0,2-2 0,-5 1 0,-5 2 0,-5 2 0,-8 3 0,-6 1 0,-9 3 0,-5 3 0,-8 0 0,-1 0-2,-1-2-57,1-5 0,3-4-2</inkml:trace>
  <inkml:trace contextRef="#ctx0" brushRef="#br0" timeOffset="54941.1425">7753 4416 59,'0'-9'49,"0"9"-2,0 0-14,0 0-12,0 0-6,1 10-5,-2 2-2,1 6-3,-1 3-1,1 5 0,-1 2-4,-1 2 0,0-3 0,0-3 0,1-4 0,-1-4 0,-1-7 0,0-1 0,2-19 0,0-6 0,0-8 0,-1-9 0,0-10 0,1-8 0,0-4 0,1-1 0,1 1 0,2 3 0,1 7 0,3 10 0,0 10 0,4 10 0,3 8 0,1 10 0,1 7 0,2 7 0,3 5 0,2 7 0,-2 4 0,1 4 0,-3 4 0,0 1 0,-1 1 0,-2 0 0,-3-1 0,-2-3 0,-3 0 0,-1-4 0,-1-2 0,-4-7 0,0-3-49,-2-4-8,-1-8 0,-1 0 0</inkml:trace>
  <inkml:trace contextRef="#ctx0" brushRef="#br0" timeOffset="55136.1536">7811 4436 91,'-9'-2'50,"0"-1"3,9 3-3,0 0-39,9 4-11,5-2 0,5 1 0,4 1 0,3-3-7,3-3-43,3 0-2,0-3 0,0-2 0</inkml:trace>
  <inkml:trace contextRef="#ctx0" brushRef="#br0" timeOffset="55385.1679">8108 4168 94,'0'0'51,"1"11"1,2 2-12,3 4-30,1 4-2,2 5-8,2 4 0,2 4 0,0 1 0,2 1 0,-1 1 0,-1 0 0,0-2 0,-2-3 0,0-3-26,-1-3-27,-2-8 1,-2-5-2,0 0 1</inkml:trace>
  <inkml:trace contextRef="#ctx0" brushRef="#br0" timeOffset="55633.182">8552 4339 73,'-13'12'53,"-5"1"0,-2 3 0,-1 3-30,-2 2-23,4 3 0,3-1 0,5 2 0,6-2 0,7-3 0,6-2 0,4-6-10,6-5-29,3-7-13,0-7-2,2-7 1</inkml:trace>
  <inkml:trace contextRef="#ctx0" brushRef="#br0" timeOffset="55865.1953">8518 4042 81,'-4'11'50,"2"9"4,1 7-2,4 7-39,0 4-8,3 5-5,0 3 0,3 2 0,0 0 0,2-1 0,-2-2 0,0-3 0,1-1 0,-1-5-38,-1-9-18,0-6 1,2-10 0</inkml:trace>
  <inkml:trace contextRef="#ctx0" brushRef="#br0" timeOffset="56271.2185">9184 3867 45,'-4'-11'49,"0"-1"1,1 25 3,1 5-29,2 11-9,-2 6-3,2 10-5,-3 6-7,3 10 0,-1 4 0,-1 5 0,0 1 0,-3 1 0,1 0 0,-1-1 0,-1-3 0,0-6 0,2-7 0,-1-10 0,4-6 0,-2-12 0,4-9 0,-1 0-54,6-29-4,1-9 1,-1-11 1</inkml:trace>
  <inkml:trace contextRef="#ctx0" brushRef="#br0" timeOffset="56580.2362">9571 4005 68,'7'-6'53,"-9"16"2,-2 4-1,0 4-29,2 8-25,-1 6 0,2 6 0,0 4 0,2 4 0,2 1 0,-1 2 0,1-2 0,-1-1 0,0-2 0,-1-3 0,0-5 0,0-7 0,1-3 0,-2-9 0,2-9-58,-2 0 0,6-23 0,-1-6 1</inkml:trace>
  <inkml:trace contextRef="#ctx0" brushRef="#br0" timeOffset="56978.259">9792 3997 67,'7'-2'52,"1"0"2,-10 15 0,-3 4-26,-5 2-28,0 6 0,-4 3 0,-3 5 0,-2-1 0,0 3 0,0-1 0,0-2 0,4-2 0,4-2 0,3-4 0,5-4 0,5-3 0,3-3 0,5-2 0,5-3 0,2-2 0,2-1 0,-2 1 0,1-1 0,-1 1 0,-2-1 0,-2 1 0,-3 2 0,-2 1 0,0 2 0,0-1 0,0 0 0,-1 1 0,-1-1 0,3 0 0,2-4-51,-2-4-8,2-5 2,1-6-1</inkml:trace>
  <inkml:trace contextRef="#ctx0" brushRef="#br0" timeOffset="57385.2823">10111 4258 85,'0'-8'52,"-11"8"5,-3 2-2,0 3-49,-4 0-6,1 4 0,-2 3 0,3 4 0,2 0 0,5 1 0,5 0 0,4-1 0,7-1 0,3-3 0,6-3 0,4-4 0,1-2 0,-1-2 0,-1 0 0,-5-1 0,-1-1 0,-6 1 0,1 0 0,-8 0 0,-13 10 0,1 1 0,-2 1 0,1 2 0,0 2 0,2 1 0,3-1 0,5-1 0,5 1 0,4-4 0,6-2 0,2-6 0,5-5-24,4-4-31,-1-6-2,1-6 1,0-8 3</inkml:trace>
  <inkml:trace contextRef="#ctx0" brushRef="#br0" timeOffset="57625.296">10337 4013 115,'3'-13'55,"-3"22"-1,0 6-23,-2 3-31,1 8 0,-1 5 0,2 5 0,-1 3 0,2 3 0,0 1 0,0 0 0,0-1 0,2-1 0,0-1 0,-1-5 0,2-2 0,-3-6-48,1-6-10,-4-8 0,2 0 0</inkml:trace>
  <inkml:trace contextRef="#ctx0" brushRef="#br0" timeOffset="57814.3068">10190 4356 110,'0'0'56,"0"0"-1,7-4-21,4-1-34,6 1 0,5 2 0,5 0 0,6-1 0,1 0 0,2-1-45,0 2-11,-4-2 1,-2 0 0</inkml:trace>
  <inkml:trace contextRef="#ctx0" brushRef="#br0" timeOffset="58527.3476">8030 3238 79,'1'-10'51,"0"0"2,-1 10-18,1 8-10,-2 1-13,1 4-12,1 1 0,2 5 0,-2 3 0,3 4 0,-4 1 0,4 4 0,-2 0 0,2 2 0,-3 1 0,-1 0 0,3-2 0,-1-2 0,1 0 0,-1-6 0,1-5 0,-1-5 0,2 0 0,-1 0-7,-3-14-51,-2-8-2,-3-5 1</inkml:trace>
  <inkml:trace contextRef="#ctx0" brushRef="#br0" timeOffset="58797.363">7887 3485 104,'-11'-2'56,"2"-2"-1,1 0-15,8 4-40,0 0 0,0 0 0,11-4 0,1 2 0,4 1 0,1 1 0,3 2 0,2 0 0,1-1 0,2-2 0,-2 1 0,0-1 0,-2 2 0,-3-1 0,1 3 0,1-1-33,-6-2-28,-1 2 2,-1-3-1</inkml:trace>
  <inkml:trace contextRef="#ctx0" brushRef="#br0" timeOffset="59624.4103">9702 3318 44,'0'0'53,"0"0"1,0 0 2,11 2-24,-4-3-16,4 1-16,3-2 0,4 3 0,6-4 0,5 1 0,3 2 0,2 0 0,2-2 0,1 0 0,-4-1 0,-3 0 0,-4 3 0,-6-2 0,-2 3 0,-5-1-24,-7 1-39,1 0 3,-7-1-2</inkml:trace>
  <inkml:trace contextRef="#ctx0" brushRef="#br0" timeOffset="63682.6424">13856 3797 33,'0'0'45,"-7"-5"2,-5 4-5,-3 4-19,-5 2-5,-3 6-5,-5 3-4,-1 5-1,-1 2-2,1 1-1,2 0-2,4 2 0,6-3-3,5-1 0,8-3 0,8-3 0,6 0 0,7-1 0,3-2 0,4 1 0,1 2 0,2 0 0,0 1 0,0 2 0,-1 1 0,-2 2 0,-3 2 0,0 0 0,-3-1 0,-4 2 0,-3-2 0,-6-1 0,-5 1 0,-5 0 0,-6-1 0,-6-1 0,-2-2 0,-4-2 0,-3-1 0,1-2 0,0-5 0,4-3 0,5-3 0,4-6 0,6-4 0,7-4-57,5-5-4,6-3-1</inkml:trace>
  <inkml:trace contextRef="#ctx0" brushRef="#br0" timeOffset="63885.6541">14032 4136 99,'2'8'55,"-4"6"0,-3 3-9,-1 4-46,-2 5 0,1 1 0,1 2 0,3 2 0,1-4 0,4-2 0,3-3-55,2-7-1,2-7 1,0-9-1</inkml:trace>
  <inkml:trace contextRef="#ctx0" brushRef="#br0" timeOffset="64125.6678">14118 3864 81,'2'-15'55,"-2"15"2,0 15-1,1 3-50,1 7-6,0 7 0,2 7 0,-1 5 0,3 5 0,-1 3 0,2-1 0,0 1 0,1-6 0,1-3 0,-1-8-16,1-8-41,2-8-1,1-12 0</inkml:trace>
  <inkml:trace contextRef="#ctx0" brushRef="#br0" timeOffset="64427.6851">14343 4068 69,'-2'15'52,"0"4"5,0 3-2,0 6-33,1 0-22,2 3 0,1 0 0,5-1 0,1-3 0,3-7 0,2-5 0,0-6 0,1-6 0,0-5 0,1-7 0,-4-7 0,-1-4 0,-4-6 0,-2 0 0,-3-3 0,-1 2 0,-3-2 0,-1 6-12,0 3-44,1 0 1,1 5-1,1 1 3</inkml:trace>
  <inkml:trace contextRef="#ctx0" brushRef="#br0" timeOffset="64832.7082">14689 3989 93,'-11'0'55,"-3"1"0,-1 2-7,-2 1-44,1 4-4,0 3 0,3 1 0,1 2 0,1 0 0,4 3 0,4-1 0,5-1 0,2-4-7,6-2-6,1-4 2,5 0-1,-3-2 5,1-2 4,-2-1 4,-3 0 3,-1-1 4,-8 1 1,-5 9 3,-4-1 0,-2 3-5,-2 2-7,0 2 0,0 1 0,2 1 0,3-1 0,5-2 0,5 0 0,5-4 0,8-1-10,1-4-35,5-4-9,3-5 0,1-6 1</inkml:trace>
  <inkml:trace contextRef="#ctx0" brushRef="#br0" timeOffset="65156.7268">14829 4112 67,'0'0'53,"4"15"-1,-3 1-9,1-1-21,2 4-4,-1 0-18,4 1 0,0-2 0,1-2 0,0-3 0,-1-2 0,0 0 0,-7-11 0,0 0 0,0 0 0,2-13 0,-3-3 0,0-3 0,-2-4 0,3-3 0,1-2 0,3-1 0,4 2 0,2 0 0,3 1 0,4 5 0,3 3 0,2 4 0,-1 1 0,2 7-41,-1 4-19,-2 5 3,-1 5-1</inkml:trace>
  <inkml:trace contextRef="#ctx0" brushRef="#br0" timeOffset="65877.768">13929 4832 66,'-7'7'52,"4"6"1,0 5 0,2 1-22,3 9-31,0 5 0,2 3 0,1 0 0,1-2 0,-1-4 0,1-4 0,-1-6 0,0-7 0,-1-1 0,0-22 0,-1-4 0,1-9 0,0-8 0,0-7 0,1-5 0,2-4 0,-1 3 0,-1 3 0,3 5 0,0 9 0,2 13 0,0 12 0,1 11 0,1 10 0,1 9 0,3 7 0,-1 6 0,0 3 0,-2-1 0,0-3 0,-3-5 0,-2-5 0,-3-8 0,0-7 0,-1 0 0,-3-23 0,1-8 0,-1-9 0,3-7 0,0-7 0,3-5 0,0-3 0,3 3 0,3 4 0,1 6 0,2 8 0,1 10 0,1 9 0,1 9 0,1 9 0,-1 7 0,-2 8 0,-2 6 0,0 4 0,-3 2 0,-3 0 0,1 0 0,-4-7 0,1-5-19,-1-6-41,-2-10 0,0-1 0</inkml:trace>
  <inkml:trace contextRef="#ctx0" brushRef="#br0" timeOffset="66052.778">14535 4895 115,'9'-2'55,"-3"5"1,-1 5-27,1 9-29,-1 3 0,0 4 0,2 1 0,1 3 0,2 0 0,-1-2-13,3-6-45,-1-7 0,3-7-2</inkml:trace>
  <inkml:trace contextRef="#ctx0" brushRef="#br0" timeOffset="66397.7977">14792 4894 72,'2'16'55,"-2"3"3,0 2-1,0 4-44,0 0-13,3 2 0,-1-1 0,1-1 0,2-5 0,0-4 0,0-5 0,-2-1 0,-3-10 0,2-9 0,-3-5 0,-1-6 0,0-4 0,-3-3 0,2-3 0,1 0 0,0 0 0,2 2 0,2 3 0,3 6 0,1 3 0,2 4 0,3 5 0,0 2 0,5 7 0,-1 3-37,0 1-22,1 1-2,-1 1 2</inkml:trace>
  <inkml:trace contextRef="#ctx0" brushRef="#br0" timeOffset="66689.8144">15038 4970 66,'4'15'55,"-2"4"0,0-2 0,-2-2-31,3 3-24,-1-2 0,1 0 0,1-2 0,-1-3 0,0 0 0,-3-11 0,0 0 0,-2-10 0,-3-6 0,0-4 0,0-4 0,-1-4 0,2-3 0,0 0 0,3 0 0,2 2 0,2 4 0,2 2 0,5 5 0,-1 2 0,4 2-47,3 4-13,4 2 3,2 2-1</inkml:trace>
  <inkml:trace contextRef="#ctx0" brushRef="#br0" timeOffset="66967.8304">15284 4802 73,'-8'10'57,"-3"2"3,-2 4-2,0 4-51,-3 1-7,5 3 0,1-1 0,3 1 0,4 0 0,7-2 0,4-5 0,5-4 0,3-5 0,3-8 0,-1-6 0,0-7 0,-4-6 0,-3-5 0,-4-3 0,-5-1 0,-2 2 0,-4 1 0,2 6 0,-4 3-40,3 6-18,1 0 0,6 18 0</inkml:trace>
  <inkml:trace contextRef="#ctx0" brushRef="#br0" timeOffset="67216.8446">15384 4988 39,'7'20'54,"-3"-3"1,-1-4-5,0-1-10,-3-12-23,2-11-17,1-2 0,-2-7 0,0-4 0,1-5 0,1-2 0,3-1 0,3-1 0,2 3 0,1 3 0,3 5 0,3 4 0,0 6 0,1 5 0,1 4 0,0 3 0,1 5 0,-1 3-35,-1-2-27,-1 1 0</inkml:trace>
  <inkml:trace contextRef="#ctx0" brushRef="#br0" timeOffset="68216.9018">18231 3794 22,'0'0'44,"0"0"4,5-10-14,0 0-3,5-1-8,-4-5-2,6-2-5,0-4-2,5-1-12,-2-5-2,6-2 0,-1-9 0,4-2 0,0-4 0,2-2 0,0-2 0,-1-2 0,-1 2 0,-1 3 0,-3 5 0,-1 3 0,-4 6 0,-2 4 0,0 5 0,-2 2 0,-2 6-16,-1 0-24,0 3-14,0 4 0,-1 2-1</inkml:trace>
  <inkml:trace contextRef="#ctx0" brushRef="#br0" timeOffset="68562.9216">18694 3025 57,'9'8'40,"-9"-8"-4,9 12-6,-1 1-6,2 3-7,1 1-3,3 6-3,0 3-2,3 4-2,2 2-1,0 5-2,2 3-4,2 1 0,-2 0 0,2 2 0,-1-2 0,0-2 0,-1-4 0,-1-2 0,-1-5 0,-3-2 0,-1-4 0,-2-3 0,-2-3 0,-2-3 0,-1-1 0,-2-2 0,-1-1 0,0-1 0,-5-8 0,0 0-5,0 0-30,0 0-19,0 0 0,7-5 1,1-1-1</inkml:trace>
  <inkml:trace contextRef="#ctx0" brushRef="#br0" timeOffset="68922.9422">19147 3693 27,'0'0'45,"2"8"5,-1 0 1,-1-8-20,0 0-11,2-9-4,0 0-3,3 1-11,2 0-2,0-4 0,2-3 0,1-7 0,2-5 0,2-5 0,0-8 0,2-6 0,-1-5 0,0-4 0,1-4 0,-1 0 0,-2 3 0,0 4 0,-3 6 0,-1 7 0,-2 7 0,-1 7 0,-2 6 0,1 8-9,-2 0-48,-3 11 1,0 0-2,0 0 1</inkml:trace>
  <inkml:trace contextRef="#ctx0" brushRef="#br0" timeOffset="70142.0119">19222 2613 6,'0'0'41,"0"0"2,12 25-10,0-1-11,-12-24-3,-1 28-3,0-4-5,1-1-3,-1-2-3,1-1-1,0-1-2,0-4-6,1-1-10,1-3-32,-1-1 1,-1-10-1,1-8 1</inkml:trace>
  <inkml:trace contextRef="#ctx0" brushRef="#br0" timeOffset="70398.0265">19373 2581 35,'0'0'47,"0"0"-2,0 0 3,9 26-32,-7-4-4,0 1-2,-1 2-2,1 1-3,-2 2-2,2 0 1,1-4-4,-1-4-6,2-2-11,-1-2-33,0-8 2,-3-1-2,1-14 3</inkml:trace>
  <inkml:trace contextRef="#ctx0" brushRef="#br0" timeOffset="72188.1289">19265 2038 40,'0'0'29,"0"0"-1,0 0-2,0 0-6,0 0-2,0 0-3,-21 1-3,0-1-1,21 0-2,-19 20-2,2 1-3,2 3 3,2 2-3,1 1-1,4-1 1,3 1-1,2-2 0,7 0 1,2-5 0,0 0 0,11-4-4,2-2 0,2-3 0,2-3 0,0-6 0,1-4 0,-3-3 0,1-5 0,-4-5 0,1-1 0,-8-8 0,-3 0 0,-4-1 0,-3-1 0,-4 0 0,-5 1 0,-2 0 0,-2 2 0,-2 2 0,0 1 0,0 0 0,14 20 0,0 0-17,-19 0-39,0 0-1,19 0 0,0 25 3</inkml:trace>
  <inkml:trace contextRef="#ctx0" brushRef="#br0" timeOffset="73128.1827">19966 3335 21,'8'-1'33,"-1"1"-6,0-2-1,4 1-4,1 0-3,0 0-4,2 2-4,3-1-3,-3 0-1,2 0-1,2 1-1,-1 0-1,1 1 1,1-2 0,0-1-1,0-1 0,1 1 0,0 0 0,1 0-1,-1-3 1,2 1-1,0 1-1,0 2 0,1-1 0,2 1 0,-1-2-1,1-1 0,-1 2 0,-1 0 0,-1 0 2,-2-1-3,-3 0 0,0 1 0,-6 0 0,1 2 0,-3-2 0,-4 0 0,3-1 0,-8 2 0,0 0 0,7-1 0,-2-1 0,-5 2 0,0 0 0,0 0-2,0 0-6,0 0-25,0 0-19,0 0 2,-5-7-1,0 0 0</inkml:trace>
  <inkml:trace contextRef="#ctx0" brushRef="#br0" timeOffset="73548.2067">20491 3129 62,'0'0'49,"0"0"2,0 0-8,0 0-24,0 0-7,0 0-4,6 10-1,3-2-3,3 1-4,1 1 0,4 2 0,1 2 0,0 1 0,1 0 0,0 2 0,-2 1 0,0 1 0,-2-2 0,-2 0 0,-2-3 0,-3-2 0,-2 1 0,-2 0 0,-2-1 0,-3-1 0,-2 1 0,-2 3 0,-2 1 0,-2 1 0,-3 0 0,-2-2 0,0-1 0,0 0 0,-1-2 0,2-3 0,-2 0 0,3-2 0,2 2 0,0-4 0,0-1-43,0-1-17,10-3 3,0 0-2</inkml:trace>
  <inkml:trace contextRef="#ctx0" brushRef="#br0" timeOffset="74375.254">21558 3057 18,'-9'-11'46,"-5"1"2,-3 4 1,-4 2-22,-4 4-9,-2 4-3,-1 2-4,1 4-4,0 1-1,6 2-4,2 3 0,6 1 0,5-3 2,8-1-4,6-1 0,6-2 0,4 0 0,5-1 0,3-2 0,4 2 0,1 2 0,0 2 0,1 2 0,0 3 0,-2 2 0,-3 1 0,-3 3 0,-5 0 0,-3-1 0,-5 2 0,-6-1 0,-3 0 0,-7 0 0,-4-2 0,-5-4 0,-2-2 0,-4-2 0,-2-4 0,0-4 0,1-4 0,2-3 0,2-3 0,6-1 0,1-4 0,6-3-40,6-1-20,1-1 3,5 0-1</inkml:trace>
  <inkml:trace contextRef="#ctx0" brushRef="#br0" timeOffset="74647.2696">21796 3272 63,'0'0'50,"0"0"-1,0 0 3,4 15-30,-2 1-14,-1 2-4,-2 4-2,1 3 1,0 1-1,1-2-2,0 1-10,-1-4-20,0-6-22,2-2 1,1 0-1,-3-13 1</inkml:trace>
  <inkml:trace contextRef="#ctx0" brushRef="#br0" timeOffset="74910.2846">21915 3007 96,'0'8'56,"1"4"1,-2 4-11,1 3-46,1 8 0,0 5 0,2 9 0,0 4 0,2 3 0,1 2 0,1 0 0,0-2 0,0-6 0,2-4-10,1-6-47,-1-10-3,0-9 1,-1-13 3</inkml:trace>
  <inkml:trace contextRef="#ctx0" brushRef="#br0" timeOffset="75181.3001">22095 3240 79,'4'-12'53,"-1"26"3,-3 3-1,5 5-43,0 2-12,0 5 0,4 3 0,1 3 0,2-4 0,1-3 0,0-3 0,2-5 0,-3-5 0,1-6 0,-3-9 0,-1-10 0,-2-6 0,-3-8 0,-1-3 0,-3-7 0,1-1 0,-2-1-56,-1 1-3,1 4 1,0 2 3</inkml:trace>
  <inkml:trace contextRef="#ctx0" brushRef="#br0" timeOffset="75564.322">22398 3168 49,'6'3'54,"-14"3"-1,-4-3 1,-3 0-20,-1 3-23,-2 2-11,0 3 0,1 3 0,1 1 0,5 1 0,4 1 0,5 1 0,4-3 0,8-1-7,1-4-5,6-2 0,-1-4 1,1-1 4,-2-1 6,-3-2 4,-6 0 3,3 0 1,-9 0 3,0 0 0,-7 7-1,-1-2-4,0 2-5,0 3 0,2 1 0,0 1 0,3 1 0,1 0 0,4-1 0,5-1-7,2-3-11,6-3-14,1-4-16,3-7-3,2-2-1</inkml:trace>
  <inkml:trace contextRef="#ctx0" brushRef="#br0" timeOffset="75850.3384">22535 3305 48,'2'9'49,"1"4"1,-1 3-16,0 1-9,2 5-9,-1 0-5,2 0-1,-2-2-4,0-2 0,-1-5-6,-1-3 0,2-1 0,-3-9 0,-3-13 0,1-2 0,-2-2 0,0-4 0,0-4 0,-2-2 0,1-2 0,2 3 0,3 5 0,1 2 0,6 3 0,2 2 0,2 6-36,8 4-20,2 1 0,3 2 0</inkml:trace>
  <inkml:trace contextRef="#ctx0" brushRef="#br0" timeOffset="76451.3728">22908 3223 65,'-4'13'52,"-3"2"-2,-1 5 2,1 4-35,0 1-8,1 3-3,0 0-2,3-3-4,0-3 0,3-3 0,0-5 0,0-1 0,0-13 0,10-17 0,0-5 0,0-7 0,-1-7 0,3-4 0,-1-3 0,2 2 0,-2 2 0,-2 5 0,-2 5 0,0 9 0,3 10 0,-1 10 0,0 8 0,-1 8 0,0 6 0,1 8 0,-3 6 0,0 1 0,-2 0 0,-2-2 0,-1-3 0,0-5 0,2-5 0,0-8 0,4-10 0,2-10 0,-2-9 0,3-9 0,-1-10 0,3-6 0,2-5 0,-2-1 0,0 1 0,-3 4 0,3 6 0,-4 9 0,0 0 0,-8 26 0,0 0 0,18 17 0,-8 4 0,-1 6 0,-4 7 0,2 5 0,2 0 0,-1 1 0,2 2 0,-3-4 0,3-4-40,1-5-20,0-1 2,-11-28-1</inkml:trace>
  <inkml:trace contextRef="#ctx0" brushRef="#br0" timeOffset="76625.3827">23410 3263 59,'0'0'51,"0"0"0,0 0 3,12 21-30,-7 0-15,-1 3-2,3 2-7,-2 4 0,-2-1-4,-1-2-43,5-6-6,-1 0 0,-6-21-2</inkml:trace>
  <inkml:trace contextRef="#ctx0" brushRef="#br0" timeOffset="76955.4016">23590 3242 65,'0'0'51,"0"0"3,11 32-2,-3-1-34,-4-2-3,3 2-15,-4-1 0,0-1 0,-4-6 0,-1-1 0,2-22 0,0 0 0,0 0 0,0 0 0,0 0 0,3-22 0,-3-5 0,2-7 0,-5-4 0,2-1 0,-3 3 0,1 3 0,7 4 0,1 7 0,-1-1 0,-4 23 0,26-7 0,-5 5-34,-2 2-24,-1 4 1,0 0-1</inkml:trace>
  <inkml:trace contextRef="#ctx0" brushRef="#br0" timeOffset="77398.4269">23844 3307 72,'1'21'49,"-1"-21"4,-8 26-19,6-4-11,-2-1-9,0-1-4,4-20-10,6 22 0,1-1 0,-7-21 0,0 0 0,0 0 0,0 0 0,0 0 0,0 0 0,-12-32 0,1 0 0,10-2 0,-4 1 0,5 0 0,5 2 0,-5 3 0,5 2 0,-3 4 0,0-1 0,-2 23 0,25-15 0,-3 5 0,-2 3 0,6 5 0,-3 2 0,1 1 0,-5 3 0,-1-2 0,-18-2 0,0 0 0,0 0 0,17 11 0,0 0 0,-17-11 0,0 0 0,0 0 0,0 0 0,0 0 0,0 0 0,0 0-44,0 0-15,0 0 1,0 0 0</inkml:trace>
  <inkml:trace contextRef="#ctx0" brushRef="#br0" timeOffset="77706.4446">24098 3258 81,'0'0'58,"-24"19"-3,6-3 2,-1-1-53,19-15-4,-14 29 0,3-3 0,8-1 0,0-2 0,3-23 0,10 22 0,0-1 0,-10-21 0,18-3 0,0 0 0,-18 3 0,11-32 0,-1 1 0,-5 1 0,-4-1 0,0 5-22,-3 5-36,1-1-1,1 22 2,0 0 4</inkml:trace>
  <inkml:trace contextRef="#ctx0" brushRef="#br0" timeOffset="77970.4597">24133 3375 72,'12'31'52,"-7"-3"-8,1-4-6,-2-2-9,0-1-9,-4-21-20,0 0 0,0 0 0,0 0 0,0 0 0,0 0 0,0 0 0,8-26 0,-4-5 0,0-5 0,-4-4 0,0 1 0,3 1 0,2 0 0,5 5 0,4 6 0,6 6 0,5 7 0,0 3 0,1 6-25,-2 5-37,-1 4 0,0 0 1</inkml:trace>
  <inkml:trace contextRef="#ctx0" brushRef="#br0" timeOffset="79098.5242">18274 5231 49,'0'0'50,"0"0"-3,0 0 0,0 0-6,6 0-20,1 0-21,-6-12 0,4-2 0,1-3 0,3-9 0,1-4 0,6-5 0,2-5 0,3-5 0,3-5 0,3-2 0,0-1 0,0 4 0,-2 3 0,-2 4 0,-3 7 0,-2 6 0,-5 8 0,-1 7 0,-4 5 0,-1 3 0,0 0 0,-7 6 0,10 15 0,2 2 0,0 4 0,2 4 0,4 5 0,2 4 0,3 4 0,2 0 0,1-2 0,1 0 0,2 0 0,0-2 0,1-2 0,-1-2 0,0-3 0,-2 0 0,0-2 0,-2-3 0,-1-2 0,-4-3 0,-3-2 0,-2-2 0,-2-1 0,-3-5 0,-2-2 0,0-1 0,-8-4 0,0 0 0,0 0 0,7-1 0,-1-1 0,-6 2 0,6-10 0,1-1 0,-1-3 0,1-1 0,2-3 0,-1-2 0,3-4 0,2-5 0,0-6 0,3-5 0,2-7 0,2-4 0,1-5 0,1 0 0,0 0 0,-1 3 0,-3 6 0,-1 5 0,-4 9 0,-2 6 0,-3 8 0,-3 6 0,0 3 0,-2 0 0,-3 10 0,0 0 0,0 0-40,0 0-25,0 0 1</inkml:trace>
  <inkml:trace contextRef="#ctx0" brushRef="#br0" timeOffset="79979.5746">19037 5514 78,'2'7'56,"-2"-7"1,0 13-11,0-2-28,0 3-18,0 0 0,2 5 0,-1 1 0,2 1 0,-1-1 0,1-1 0,0-1 0,-1-2 0,1-5 0,-1 0 0,-2-11 0,10 0-41,-3-9-18,3-6 0,0-8-1</inkml:trace>
  <inkml:trace contextRef="#ctx0" brushRef="#br0" timeOffset="80167.5853">19253 5419 106,'6'2'54,"-6"-2"2,-1 14-17,-1-1-39,1 4 0,0 0 0,2 1 0,2 1 0,-3-1-4,0 2-53,2 1 1,-2-3-1,-1 2 2</inkml:trace>
  <inkml:trace contextRef="#ctx0" brushRef="#br0" timeOffset="80520.6055">19161 5979 108,'-14'11'58,"3"2"-1,-1 0-25,1 1-32,3 5 0,2 3 0,6 3 0,3 2 0,6-1 0,5 0 0,6-4 0,3-7 0,3-4 0,1-6 0,0-8 0,-1-9 0,-3-7 0,-5-8 0,-3-7 0,-5-1 0,-5-1 0,-3-2 0,-7-1 0,-1 5 0,-4 4-12,-2 3-49,2 5 0,1-1 0</inkml:trace>
  <inkml:trace contextRef="#ctx0" brushRef="#br0" timeOffset="81038.6352">20161 4830 44,'-5'4'50,"-2"-1"1,7-3 4,10-1-24,5 1-11,5-1-16,5 2-4,5-2 0,7 2 0,4-1 0,4 1 0,3 0 0,0 0 0,-2 0 0,-4-1 0,-5 1 0,-5-1 0,-6 0 0,-7-1 0,-4 2 0,-8-2-10,0 0-47,-7 1-1,-10-8 1,-1 1 2</inkml:trace>
  <inkml:trace contextRef="#ctx0" brushRef="#br0" timeOffset="81377.6545">20511 4654 52,'0'0'53,"0"0"0,0 0 4,0 0-24,14 3-26,-1 1-7,5 2 0,1 3 0,4 3 0,3 0 0,0 3 0,0 1 0,-2-1 0,-3 0 0,-5 3 0,-3-2 0,-6 1 0,-5-1 0,-5 0 0,-6 1 0,-5 1 0,-3-2 0,-4 0 0,-2 1 0,1-2 0,1-1 0,2-4 0,5 1 0,4-1-31,4-1-30,-1-1 3,14-10-2</inkml:trace>
  <inkml:trace contextRef="#ctx0" brushRef="#br0" timeOffset="83309.7651">21322 4807 52,'0'-13'52,"0"0"-2,0 13 4,0 0-23,6 13-15,-1 4-16,-1 6 0,1 6 0,0 7 0,0 2 0,1 2 0,-1-3 0,-2-3 0,-1-6 0,1-4 0,-1-7 0,-2-6 0,1-1 0,0-17 0,0-6 0,1-6 0,0-8 0,1-7 0,1-7 0,2-5 0,0 0 0,-1 1 0,1 5 0,2 5 0,-1 8 0,2 12 0,2 11 0,1 11 0,5 14 0,1 9 0,5 9 0,3 6 0,1 3 0,4 1 0,-2 0 0,-1-4 0,-1-10 0,-3-7 0,-4-10 0,-2-9 0,-4-10 0,-4-12 0,-2-10 0,-4-10 0,-2-8 0,-3-6 0,-3-4 0,-1-1 0,0 1 0,-2 5 0,-1 8 0,1 4 0,3 12 0,-2 5 0,2 9-46,1-1-16,9 25 1,2 4-1</inkml:trace>
  <inkml:trace contextRef="#ctx0" brushRef="#br0" timeOffset="83460.7737">21964 5045 79,'7'11'52,"-7"-11"-1,0 0-10,0 0-59,0 0-27,-2-12-4,6-1-2</inkml:trace>
  <inkml:trace contextRef="#ctx0" brushRef="#br0" timeOffset="84054.8077">22198 4775 61,'8'13'56,"-3"6"2,-2 4 1,-2 8-38,-4 1-21,3 5 0,-1-1 0,4 2 0,-2-3 0,2-4 0,-1-3 0,1-6 0,-1-5 0,0-7 0,0 0 0,-4-21 0,-2-5 0,-4-9 0,-1-10 0,-2-8 0,0-10 0,-1-3 0,1 0 0,3 2 0,1 0 0,6 7 0,2 8 0,6 9 0,7 8 0,6 8 0,6 6 0,5 6 0,4 6 0,3 5 0,-2 4 0,-1 3 0,-6 3 0,-4 2 0,-10 0 0,-7 0 0,-12 0 0,-6 0 0,-7 2 0,-7-1 0,-4-1 0,-4 0 0,1-1 0,2-3 0,3-2 0,5 0 0,4-3 0,6-1 0,6 0 0,5 0 0,5-2 0,3 1 0,5-3 0,3 0 0,3 3 0,1-3 0,3 1 0,1-1 0,0-1-45,1 0-20,-1 1-1</inkml:trace>
  <inkml:trace contextRef="#ctx0" brushRef="#br0" timeOffset="84220.8172">22620 5149 153,'3'8'62,"-1"-1"-22,-2-7-40,0 0 0,0 0 0,8 4 0,0 0 0,-8-4-50,6 3-12,1 0-1</inkml:trace>
  <inkml:trace contextRef="#ctx0" brushRef="#br0" timeOffset="121237.9344">528 7525 27,'0'0'42,"0"0"4,0 0-16,0 0-7,0 0-2,0 0-2,0 0-2,0 0-2,0 0 0,0 0-15,0 0 0,19 28 0,-4 3 0,-3 5 0,-1 2 0,-3 1 0,0 3 0,-1-3 0,-2 0 0,1-8 0,-3-5 0,-1-1 0,-2-25-8,0 0-18,0 0-6,0-23-9,-3-9-1,-1-5-1,-1-11 5</inkml:trace>
  <inkml:trace contextRef="#ctx0" brushRef="#br0" timeOffset="121733.9628">562 7399 82,'-6'-53'43,"2"4"0,4 9-8,4 7-8,2 8-8,4 2-13,-2-1-6,10 12 0,0 4 0,1 5 0,3 5 0,1 0 0,-2 5 0,-1 4 0,1 5 0,-3 0 0,-5 10 0,-5 1 0,-4 2 0,-6 1 0,-5 5 0,-5 1 0,-5-1 0,-2-4 0,-1-6 0,1-4 0,-1-1 0,20-20 0,0 0 0,0 0 0,0 0 0,0 0 0,0 0 0,24-6 0,1 1 0,4 2 0,0 5 0,1 3 0,-2 5 0,-1 5 0,-2 2 0,-4 7 0,-6 2 0,-6 1 0,-8 1 0,-6 3 0,-6 0 0,-6-1 0,-7-2 0,-2-2 0,-4-2 0,0-2 0,1-3 0,2-7 0,2-8 0,5-2 0,0 0-8,20-2-54,-5-25 1,7 0 0</inkml:trace>
  <inkml:trace contextRef="#ctx0" brushRef="#br0" timeOffset="122161.9873">1175 7420 91,'0'0'55,"0"0"1,-28-3-3,-2 3-53,3 7 0,-1 1 0,4 3 0,2 3 0,4 1 0,0 0 0,18-15 0,1 21 0,0-1 0,16-10 0,4-3 0,3-1 0,1-6 0,1 2 0,-4-4-4,-2-1 5,0 0 2,-20 3-3,0 0 0,0 0 0,0 0 0,0 0 0,-20 26 0,-1-7 0,2 0 0,2-1 0,-1-1 0,18-17 0,-9 29 0,6-7 0,0-1 0,3-21 0,21 18 0,-1-5-18,2-4-38,-3-5-2,0-3 1</inkml:trace>
  <inkml:trace contextRef="#ctx0" brushRef="#br0" timeOffset="122546.0092">1271 7761 77,'0'0'55,"0"0"1,0 0 1,0 0-47,0 0-10,14-27 0,-3 3 0,-1-1 0,1-1 0,0 1 0,1 0 0,-1 2 0,1-1 0,-12 24 0,0 0 0,15-9 0,2-2 0,-17 11 0,0 0 0,19 29 0,-3-7 0,-1 0 0,-15-22 0,23 25 0,-3-5 0,-3-5 0,0-1 0,-17-14 0,17 2 0,0 0 0,-17-2 0,7-24 0,-6-2 0,2 3 0,-3-4 0,1 2 0,1-2-31,3 3-30,4 3 2,0-1 1</inkml:trace>
  <inkml:trace contextRef="#ctx0" brushRef="#br0" timeOffset="122749.0209">1790 7409 78,'0'0'59,"0"0"2,0 0-7,-12 21-51,-3 2-3,-3-2 0,-2 3 0,1 3 0,2 2 0,3-1 0,5-1 0,6-1 0,6-5 0,0 0 0,14-12 0,5-7-11,3-4-48,-1-7-2,-1-8 2</inkml:trace>
  <inkml:trace contextRef="#ctx0" brushRef="#br0" timeOffset="122982.0342">1784 7073 126,'0'0'57,"-5"21"0,2 5-42,3 4-15,3 8 0,6 5 0,2 6 0,4 3 0,1-1 0,0 0 0,0-4 0,1-1 0,-2-6 0,1-5 0,-1-7-40,-2-8-19,0 0 0,-13-20 1</inkml:trace>
  <inkml:trace contextRef="#ctx0" brushRef="#br0" timeOffset="123163.0445">2039 7426 127,'0'0'58,"0"0"-1,0 0-44,0 0-13,13 28 0,-4-1 0,-2-1 0,1-1 0,-1-1 0,4 1 0,2-3-24,1 0-35,3-14 1,1-7-3</inkml:trace>
  <inkml:trace contextRef="#ctx0" brushRef="#br0" timeOffset="123388.0574">2415 7320 134,'1'-9'60,"-12"19"-1,-4 4-57,-1 5-2,-2 0 0,3 5 0,2 1 0,5 1 0,6 2 0,7-1 0,6-4 0,6-6 0,6 0 0,1-11-22,2-7-37,2-7-2,-3-11 3</inkml:trace>
  <inkml:trace contextRef="#ctx0" brushRef="#br0" timeOffset="123599.0695">2532 7023 115,'-9'1'53,"1"11"3,1 8-25,1 6-31,3 8 0,3 5 0,4 3 0,4 1 0,3 0 0,2 2 0,1-8 0,4-3-4,1-5-52,-3-7-2,1-6 0,-6-7 2</inkml:trace>
  <inkml:trace contextRef="#ctx0" brushRef="#br0" timeOffset="123746.0779">2504 7392 109,'-19'-5'51,"5"2"-2,0 0-3,7-1-46,-2-1-12,19-3-30,6 1-11,4-3 2,6 0 0</inkml:trace>
  <inkml:trace contextRef="#ctx0" brushRef="#br0" timeOffset="124027.094">2792 7231 86,'11'-3'54,"-14"13"5,-4 4-3,-1 3-56,-3-2 0,1 2 0,-2 2 0,3 1 0,4-1 0,4-1 0,5-2 0,5 0 0,5 2 0,5 1 0,3 0 0,0 2 0,0 0 0,-2 1 0,-3 1 0,-5 2 0,-4 0 0,-6 0 0,-7 1 0,-7-4 0,-2 0-3,-7 0-59,-4 0 1,-6-1-2</inkml:trace>
  <inkml:trace contextRef="#ctx0" brushRef="#br0" timeOffset="124606.1271">958 8894 96,'0'0'55,"18"15"0,-7 8-6,-5 7-49,1 9 0,-2 2 0,3 3 0,-2-1 0,3-5 0,-3-4 0,-1-7 0,-1-5 0,0 0 0,-4-22 0,0 0 0,-6-21 0,-3-9 0,-2-8 0,-3-12 0,-3-9 0,-2-6 0,0-4 0,0 2 0,2 2 0,6 8 0,2 2 0,2 11 0,7 7 0,7 5 0,8 5 0,9 5 0,4 3 0,10 1 0,4 5 0,5 1 0,0 2 0,0 0 0,-5 1 0,-5 0 0,-6 2 0,-8 1 0,-4 5 0,-2-1-9,-17 2-52,0 0 0,0 0 0</inkml:trace>
  <inkml:trace contextRef="#ctx0" brushRef="#br0" timeOffset="124788.1375">949 8846 83,'-7'22'52,"-2"0"-1,9-22-1,24 7-31,5-8-19,2-3 0,6 0-5,2-2-44,1-6-1,0 1-2,-2-3 1</inkml:trace>
  <inkml:trace contextRef="#ctx0" brushRef="#br0" timeOffset="125200.161">1466 8806 106,'-17'19'55,"-4"2"1,-2-2-18,-1-2-38,1 2 0,4 0 0,2 0 0,0 0 0,17-19 0,0 0 0,0 0 0,27 19 0,-1-11 0,2-5 0,0-5-4,-2-1-3,-1-1 3,-5 0 4,-1 0 5,-19 4 5,0 0-10,0 0 0,0 0 0,-24 22 0,0 0 0,-2-3 0,2 3 0,4 0 0,4 2 0,6 1 0,7-2 0,-1-1 0,4-22 0,27 20 0,2-9 0,2-5 0,2-10 0,3-7-25,-1-7-33,-2-7-1,-3-6 0</inkml:trace>
  <inkml:trace contextRef="#ctx0" brushRef="#br0" timeOffset="125606.1843">1657 8525 91,'0'0'54,"-6"32"2,2 6-2,1 7-54,1 0 0,2 5 0,4 1 0,1 0 0,3-3 0,0-3 0,2-7 0,1-6 0,-1-6 0,0 0 0,-10-26 0,0 0 0,19-4 0,-1-1 0,-10-21 0,-3-1 0,2-1 0,0 0 0,-1 3 0,-1 3 0,1-1 0,-6 23 0,0 0 0,0 0 0,20 25 0,-4 1 0,-1 1 0,-2 5 0,2 0 0,-2-1 0,0-2 0,-3-6 0,-1-1 0,-9-22 0,0 0-49,0 0-14,0 0 5,14-26-1</inkml:trace>
  <inkml:trace contextRef="#ctx0" brushRef="#br0" timeOffset="125840.1977">1965 8497 116,'0'0'57,"7"25"1,-1 2-34,1 5-24,-1 6 0,2 7 0,-1 2 0,1 3 0,1-2 0,2-1 0,-3-2 0,1-3 0,1-5 0,-2-9 0,1-3 0,0 0-43,-9-25-18,0 0-1,0 0 0</inkml:trace>
  <inkml:trace contextRef="#ctx0" brushRef="#br0" timeOffset="126306.2243">2132 8759 115,'0'0'59,"0"0"0,0 0-37,9 22-22,-2 3 0,-2-1 0,1 6 0,-2 2 0,2 0 0,-1-1 0,1-5 0,0-3 0,0 0 0,-6-23 0,0 0 0,0 0 0,0 0 0,19-10 0,-5-11 0,-2-9 0,1-6 0,-2 1 0,0 0 0,0 5 0,-2 6 0,-2 4 0,1 13 0,0-1 0,-2 22 0,1 3 0,1 4 0,2 3 0,3 4 0,2 3 0,1-2 0,0-2 0,0-2 0,0-7 0,-2-5 0,-1-8 0,-3-6 0,-3-8 0,-2-7 0,-1-7 0,-3-8 0,-1 1 0,-1-4 0,1 5 0,-3 0-13,3 1-47,2 2-1,2 6 1</inkml:trace>
  <inkml:trace contextRef="#ctx0" brushRef="#br0" timeOffset="126660.2446">2605 8715 81,'1'11'56,"-2"4"2,-2 2 0,-1 2-56,1 4-2,0 2 0,2 4 0,1 1 0,4 3 0,1 1 0,3-1 0,3-2 0,1 1 0,1 1 0,2 1 0,-2-2 0,2-3 0,-4 1 0,-2-2 0,-6-1 0,-5-2 0,-8-7 0,-6-3 0,-7-3 0,-5-4 0,-5-6 0,-1-6 0,-2-7 0,3-4 0,3-3 0,5-6 0,7-4 0,7-4 0,10 3 0,9 1-20,7 3-45,6 2-2</inkml:trace>
  <inkml:trace contextRef="#ctx0" brushRef="#br0" timeOffset="127697.3039">7246 8040 39,'-6'18'47,"0"7"-3,0 5-10,-2 2-4,2 4-6,-2-2-6,2 1-8,-1-6-1,1-5-9,1-6 0,2-5 0,-2 0 0,5-13 0,-1-9 0,1-8 0,1-9 0,2-9 0,1-11 0,2-8 0,3-8 0,4-3 0,0-2 0,4 6 0,-1 6 0,2 9 0,1 6 0,0 11 0,-1 12 0,1 11 0,0 8 0,0 10 0,0 9 0,-1 10 0,0 11 0,-1 6 0,-2 5 0,-2 3 0,-2 2 0,-4 0 0,-1-2 0,-2-7 0,-1-6 0,-3-5 0,1-4 0,-1-10 0,-1-7-29,-1-1-34,2-16 3,-7-15 2</inkml:trace>
  <inkml:trace contextRef="#ctx0" brushRef="#br0" timeOffset="127885.3146">7344 8053 97,'-11'-6'53,"4"3"2,-1 0-5,8 3-50,9 3 0,3 0 0,8-1 0,5 0 0,4-3 0,8 1-7,2-2-47,1-6-1,2-2-1,-2-8 1</inkml:trace>
  <inkml:trace contextRef="#ctx0" brushRef="#br0" timeOffset="128118.328">7895 7656 88,'3'10'55,"-3"5"3,0 8-4,1 8-54,-2 6 0,1 10 0,0 1 0,2 5 0,1 0 0,1 0 0,0-1 0,0-5 0,2-5 0,-3-9 0,4-3-7,-2-9-52,-1-10 0,0 0-2</inkml:trace>
  <inkml:trace contextRef="#ctx0" brushRef="#br0" timeOffset="128464.3478">8091 7683 81,'7'-3'54,"0"0"2,-4 22-1,-3 2-46,1 9-9,1 3 0,1 8 0,2 3 0,1 1 0,3-1 0,0-1 0,0 1 0,-2-4 0,3-3 0,-2-3 0,-1-3 0,-2-4 0,-2-4 0,-1-3 0,-1-5 0,0-5 0,-1-2 0,-1-1 0,1-7 0,0 0 0,0 0 0,0 0-9,0 0-29,0 0-16,-1-10 1,1 0 0</inkml:trace>
  <inkml:trace contextRef="#ctx0" brushRef="#br0" timeOffset="128712.3619">8108 7976 81,'-15'-6'55,"-1"5"3,0 5-1,2 8-53,-1 2-4,3 6 0,-1 1 0,3 5 0,3 1 0,4 2 0,3-2 0,5-1 0,4-2 0,4-3 0,4-4 0,4-5 0,3-4 0,-1-5-28,2-7-32,-1-7 2,-1-4 1</inkml:trace>
  <inkml:trace contextRef="#ctx0" brushRef="#br0" timeOffset="129171.3882">8961 7304 25,'-8'17'50,"0"3"3,2 10 2,-2 8-19,2 3-10,1 11-16,-1 5-10,2 7 0,0 4 0,-2 6 0,1 3 0,-2-1 0,-1 0 0,-1-1 0,-1-1 0,0-5 0,-1-6 0,1-8 0,4-7 0,0-9 0,2-7 0,1-12 0,3-11-25,0 0-35,10-25-2,1-8 2</inkml:trace>
  <inkml:trace contextRef="#ctx0" brushRef="#br0" timeOffset="129464.405">9248 7621 106,'5'10'56,"-2"7"1,-3 8-21,0 9-36,-2 6 0,1 9 0,1 3 0,0 6 0,0 1 0,1 0 0,0-5 0,0-5 0,0-4 0,0-8 0,3-5 0,-2-9 0,2-6 0,-2-9-13,0-1-47,5-24-1,0-10 3</inkml:trace>
  <inkml:trace contextRef="#ctx0" brushRef="#br0" timeOffset="129825.4256">9529 7552 72,'-3'10'56,"-3"1"1,-4 3 0,-5 0-44,-3 7-13,-5 3 0,0 6 0,-1 0 0,-1 3 0,3 1 0,-1 2 0,5 0 0,3-1 0,3-2 0,5-3 0,7-1 0,5-4 0,6-2 0,4-4 0,4-4 0,3-2 0,2-1 0,-2-2 0,-1-1 0,-2-1 0,-4 1 0,-2-4 0,-4 2 0,0-1-24,-9-6-34,10 0-3,-1-3 3</inkml:trace>
  <inkml:trace contextRef="#ctx0" brushRef="#br0" timeOffset="130239.4493">9769 7851 87,'5'-9'57,"-13"10"1,-7 2-5,-6-2-53,-1 6 0,-4 2 0,1 3 0,1 5 0,3 1 0,5 1 0,3-1 0,6 2 0,7-3 0,5-1 0,6-3 0,3-3 0,1-3 0,2-1 0,-2-2 0,0-2 0,-4 0 0,-3 1 0,-1 0 0,-7 6 0,-4 3 0,-1 1 0,-1 4 0,-1 0 0,1 3 0,2 2 0,1 0 0,4-2 0,5-3 0,2-2 0,4-7 0,5-1 0,0-13 0,2-8-55,3-8-3,0-8-2,2-11 4</inkml:trace>
  <inkml:trace contextRef="#ctx0" brushRef="#br0" timeOffset="130456.4617">9983 7547 66,'5'-16'55,"-1"-1"0,-5 30 2,-3 9-35,-2 5-22,1 9 0,0 6 0,0 8 0,0 2 0,1 4 0,0 0 0,1-1 0,1-1 0,1-4 0,1-3 0,0-8-22,0-10-36,0-9-2,1-9 2</inkml:trace>
  <inkml:trace contextRef="#ctx0" brushRef="#br0" timeOffset="130631.4717">9835 8038 95,'-10'-2'53,"3"0"2,1 0-3,20 3-52,3-2 0,5-3 0,8 0 0,5-4-8,1-5-45,3-1-2,-5-5 2,-1-1-2</inkml:trace>
  <inkml:trace contextRef="#ctx0" brushRef="#br0" timeOffset="131194.5039">7631 6869 69,'0'0'56,"0"0"2,0 0 0,-1 10-44,-1 7-14,1 5 0,0 7 0,0 3 0,1 5 0,-1 3 0,1 0 0,0-2 0,1-2 0,0-4 0,-1-6 0,2-2 0,-2-5-15,0-10-44,-1-1-1,-1-16-1</inkml:trace>
  <inkml:trace contextRef="#ctx0" brushRef="#br0" timeOffset="131390.5151">7471 7040 98,'-13'-6'58,"5"2"1,-2-1-19,10 5-40,6-3 0,7 1 0,7 0 0,7 1 0,6 1 0,6-1 0,4 1 0,-2-1 0,5-1-43,0-1-18,-1-2 1</inkml:trace>
  <inkml:trace contextRef="#ctx0" brushRef="#br0" timeOffset="131795.5383">9373 6997 64,'0'0'56,"0"0"3,9 4-2,3-4-38,7 3-19,3-2 0,5 1 0,4-3 0,2 0 0,1 0 0,-1 0 0,-2 0 0,-3 0 0,-5 0 0,-4 0 0,-3 2 0,-8 1 0,0 0-56,-8-2-6,0 0-1</inkml:trace>
  <inkml:trace contextRef="#ctx0" brushRef="#br0" timeOffset="133066.611">12134 7418 48,'4'-13'50,"1"-1"3,-5 14 2,3 19-26,-1 4-9,3 9-20,0 5 0,3 9 0,0 8 0,2 3 0,0 1 0,0-2 0,-1-4 0,-1-6 0,-1-7 0,-1-7 0,-2-8 0,-1-10 0,1-1 0,-1-22 0,3-4 0,0-7 0,2-5 0,2-5 0,3-2 0,2 0 0,1 2 0,0 4 0,3 5 0,0 8 0,0 9 0,0 9 0,-1 7 0,-1 6 0,-3 7 0,-1 3 0,-5 2 0,-4 2 0,-5-2 0,-3-1 0,-7-2 0,-3-4 0,-4-2 0,-3-5 0,-2-4 0,-2-6 0,2-5 0,-1-10 0,4-8-17,4-10-47,6-6 2,7-7 1</inkml:trace>
  <inkml:trace contextRef="#ctx0" brushRef="#br0" timeOffset="133307.6248">12564 7405 100,'15'7'58,"-4"9"2,-4 7-23,-4 4-37,2 10 0,-1 5 0,2 4 0,-1 1 0,2 2 0,2-2 0,0-1 0,0-3 0,0-6 0,2-3 0,-1-8 0,1-6-40,2-8-21,0-8 1,0-8-1</inkml:trace>
  <inkml:trace contextRef="#ctx0" brushRef="#br0" timeOffset="133577.6402">12814 7752 126,'-3'8'59,"1"3"-2,0 4-44,2 5-13,0 4 0,4 2 0,0 2 0,5-2 0,3-4 0,3-3 0,2-6 0,2-7 0,2-9 0,-2-7 0,-1-7 0,-2-7 0,-3-5 0,-7-5 0,-2-2 0,-5-1 0,-3 4 0,-4 1 0,1 3-51,0 6-9,2 5 2,3 4 2</inkml:trace>
  <inkml:trace contextRef="#ctx0" brushRef="#br0" timeOffset="133984.6635">13145 7610 66,'10'3'55,"-10"-3"3,-7 11 0,-3 2-40,-5-4-18,0 3 0,-3-2 0,2 2 0,4 1 0,3 0 0,5-1 0,6-2 0,5 0 0,7-2 0,2 0 0,4-4 0,1-2 0,-1-3 0,0 0 0,-5-1 0,-4 2 0,-3 0 0,-1 0 0,-12 10 0,-4 2 0,-2 4 0,-1 2 0,-2 2 0,0 0 0,2 2 0,2 0 0,5-2 0,3-2 0,4-2 0,5-2 0,3-5 0,4-2 0,2-6 0,0-7-41,4-3-19,0-4 0,1-4-1</inkml:trace>
  <inkml:trace contextRef="#ctx0" brushRef="#br0" timeOffset="134232.6777">13436 7775 122,'0'0'60,"7"1"-3,2 2-41,0-5-16,7 2 0,4-1 0,8 1 0,5-1 0,4 0 0,5 2 0,0-1 0,2 2 0,-5 0 0,0 3 0,-8-5 0,-1 1 0,-6-4-51,-7-4-11,-6-3 1,-6-5 3</inkml:trace>
  <inkml:trace contextRef="#ctx0" brushRef="#br0" timeOffset="134517.694">13813 7599 115,'-8'-7'56,"-1"0"3,9 7-34,0 0-25,7 3 0,5 1 0,4 3 0,4 3 0,4 3 0,2 3 0,2 1 0,0 0 0,-3 2 0,-3 4 0,-5 1 0,-6 1 0,-6 2 0,-8 0 0,-5 0 0,-5 0 0,-6-1 0,-1-3 0,-4-4 0,4 2 0,-1-4 0,5-6-49,2-5-15,8-5 2</inkml:trace>
  <inkml:trace contextRef="#ctx0" brushRef="#br0" timeOffset="135089.7267">14428 7177 48,'-9'8'52,"2"9"-1,2 7 4,1 3-30,4 8-6,0 4-14,4 5-5,1 0 0,3 1 0,0-3 0,1-3 0,-2-4 0,0-6 0,-2-5 0,0-5 0,-2-6 0,0 0 0,-3-13 0,7-10 0,-3-5 0,2-3 0,1-3 0,1-3 0,2 0 0,0 1 0,1 5 0,1 5 0,1 6 0,0 7 0,0 6 0,1 6 0,-2 4 0,0 5 0,-3 1 0,-4 3 0,-3 2 0,-6 0 0,-5-1 0,-6-2 0,-4-3 0,-3-3 0,-3-4 0,0-7 0,3-4 0,2-8-4,5-6-59,6-8-2,5-10 0</inkml:trace>
  <inkml:trace contextRef="#ctx0" brushRef="#br0" timeOffset="135405.7448">14710 7479 95,'15'20'58,"-3"3"1,-4 0-16,-4 0-43,2 2 0,-1-2 0,0-1 0,-1-2 0,1-3 0,-3-5 0,2-3 0,-2 0 0,-2-9 0,0 0 0,-6-14 0,-2-6 0,1-3 0,-2-4 0,2-3 0,1 0 0,2-2 0,2 4 0,3 2 0,5 6 0,1 2 0,7 4 0,1 3-36,1 0-24,6 3 1,1 1 1</inkml:trace>
  <inkml:trace contextRef="#ctx0" brushRef="#br0" timeOffset="135582.7549">14951 7389 94,'0'12'54,"0"1"4,-1 1-18,2 5-31,-1 2-9,2 2 0,1 1 0,1 0 0,0 2 0,3-4 0,-1-2 0,0-4-7,1-5-48,2-4-2,0-5-1</inkml:trace>
  <inkml:trace contextRef="#ctx0" brushRef="#br0" timeOffset="135811.768">15243 7409 107,'3'-8'57,"-15"13"4,-3 1-31,-3 4-30,-5 2 0,0 5 0,-1 2 0,3 4 0,2 0 0,6 2 0,6 3 0,6-1 0,8-2 0,5-6 0,9-2 0,2-5-25,3-8-38,2-6 3,0-9 1</inkml:trace>
  <inkml:trace contextRef="#ctx0" brushRef="#br0" timeOffset="136029.7805">15379 7221 85,'-3'-7'57,"-1"-1"-1,-1 26 1,0 2-57,0 7 0,1 4 0,1 7 0,-1 1 0,4 0 0,-1-2 0,2-3 0,1-1 0,0-6 0,2-4-17,1-6-40,0-9-2,3-7 0</inkml:trace>
  <inkml:trace contextRef="#ctx0" brushRef="#br0" timeOffset="136307.7964">15549 7374 118,'5'-10'61,"0"0"1,-16 11-48,-7 2-14,-4 5 0,-4 2 0,-2 4 0,-3 4 0,2 2 0,1 2 0,5 1 0,6-1 0,8 0 0,7-1 0,6 0 0,8-3 0,5-3 0,7-1 0,2-4 0,0-1 0,0-4 0,1-1 0,0-3-4,-6-2-59,-2-1-1,-2-3 2</inkml:trace>
  <inkml:trace contextRef="#ctx0" brushRef="#br0" timeOffset="136916.8312">14591 8323 100,'0'0'57,"7"-2"1,-1-1-18,2 18-40,-2 1 0,4 5 0,-2 0 0,2 2 0,0-2 0,0-1 0,-1-1 0,-1-4 0,-1-2 0,-7-13 0,4-13 0,-4-10 0,-2-5 0,-2-9 0,-2-9 0,-2-5 0,0-1 0,0 1 0,1 5 0,2 6 0,2 7 0,2 8 0,4 7 0,1 6 0,6 7 0,3 3 0,4 2-33,4 5-26,3 2 0,4 2 0</inkml:trace>
  <inkml:trace contextRef="#ctx0" brushRef="#br0" timeOffset="137300.8532">14995 8072 109,'-8'2'59,"-6"1"3,-2-1-37,-4 5-25,-3 1 0,-1 4 0,2 0 0,0 3 0,4 0 0,7 1 0,6 2 0,10-1 0,6-3 0,7-3 0,5-1 0,3-4 0,2-2 0,-3-3 0,-1-2 0,-7-2 0,-5-1 0,0 0 0,-12 4 0,-9 4 0,-3-1 0,-2 2 0,-2 3 0,0 0 0,-1 2 0,2 2 0,4-1 0,2 1 0,4 3 0,6 0 0,7-1 0,3-3 0,5-4-58,5-4-4,6-6 0</inkml:trace>
  <inkml:trace contextRef="#ctx0" brushRef="#br0" timeOffset="137668.8742">15280 8178 96,'4'-13'60,"-8"3"2,-7 6-25,-7 2-37,-1 8 0,-3 4 0,1 4 0,3 4 0,3 3 0,7 0 0,6 1 0,8-4 0,7-6 0,6-4 0,3-7 0,4-5 0,-1-11 0,2-6 0,-6-12 0,0-6 0,-7-5-4,-3-2 2,-5 2 5,-2 0 0,-2 8-3,-2 7 0,-1 12 0,0 0 0,-2 28 0,1 5 0,2 6 0,0 5 0,2 7 0,2 2 0,0 2 0,3 0 0,0 2-55,-3-4-8,-1 0 1</inkml:trace>
  <inkml:trace contextRef="#ctx0" brushRef="#br0" timeOffset="138194.9043">14800 9165 66,'-8'15'57,"6"2"0,2 6-1,2 4-37,4 1-19,3 3 0,2 1 0,0-2 0,1-3 0,0-4 0,-1-8 0,-2-8 0,-3-9 0,-1-8 0,-2-11 0,-3-9 0,-3-9 0,0-10 0,0-5 0,-1-3 0,0-2 0,3 3 0,1 2 0,5 7 0,2 7 0,6 12 0,3 9 0,4 10 0,2 7 0,3 9 0,0 8 0,1 7 0,-7 4 0,-5 7 0,-6 0 0,-8 2 0,-8 2 0,-8-4 0,-5-5 0,-4-7 0,-1-3 0,-1-8 0,7-7 0,2-12-37,6-10-27,8-8 1</inkml:trace>
  <inkml:trace contextRef="#ctx0" brushRef="#br0" timeOffset="138391.9156">15192 8669 105,'20'9'61,"-5"11"-1,-4 8-31,-2 6-29,-6 2 0,0 5 0,-3 2 0,0-2 0,1 1 0,-2-8 0,1-5-10,0-6-50,-2-7-2,0-8 1</inkml:trace>
  <inkml:trace contextRef="#ctx0" brushRef="#br0" timeOffset="138572.9259">15154 8939 126,'-8'-11'59,"0"0"2,8 11-52,12-3-9,6 1 0,6 2 0,7-1 0,10 2 0,7-3-22,7-6-37,8-3-1,7-5 0</inkml:trace>
  <inkml:trace contextRef="#ctx0" brushRef="#br0" timeOffset="139000.9504">21021 7370 70,'-9'8'54,"-1"2"2,-2 6-16,-4 1-15,2 4-15,-3 2-10,2 4 0,-1 0 0,2 1 0,1 0 0,2-4 0,2-3 0,2-5 0,5-4 0,0-1-37,2-11-25,10-14 2,2-6 0</inkml:trace>
  <inkml:trace contextRef="#ctx0" brushRef="#br0" timeOffset="139176.9605">21030 7388 89,'8'3'56,"-5"7"2,-2 7-6,-1 8-52,-3 3 0,1 3 0,0 0-25,2 4-30,-1-2-3,-2-1 1</inkml:trace>
  <inkml:trace contextRef="#ctx0" brushRef="#br0" timeOffset="186534.6692">939 11823 43,'-20'-5'51,"-2"2"2,0 2 2,2 4-28,-2 0-5,-2 6-18,2 2-4,-1 4 0,2 6 0,1 6 0,1 8 0,1 6 0,3 5 0,3 5 0,2 1 0,4 4 0,4-1 0,5-2 0,6-2 0,4-5 0,6-4 0,2-8 0,5-4 0,1-9 0,2-6 0,-1-11 0,-2-7 0,2-9-58,-2-8-2,-2-8 1,-2-12 2</inkml:trace>
  <inkml:trace contextRef="#ctx0" brushRef="#br0" timeOffset="186932.6919">1069 11871 70,'0'0'53,"6"31"2,0 2 0,0 9-33,-2 2-22,2 9 0,0 2 0,2 3 0,-1-1 0,2-2 0,-1-4 0,1-6 0,-1-5 0,-2-10 0,-1-8 0,0 0 0,-5-22 0,0 0 0,9-22 0,-3-3 0,0-4 0,4-3 0,-2 3 0,1 1 0,1 5 0,0-1 0,-10 24 0,22 1 0,-4 3 0,-1-1 0,-17-3 0,23 29 0,-6-1 0,-2-3 0,0 2 0,-5-1 0,-2-2-40,0-1-19,-8-23 3,0 0-3</inkml:trace>
  <inkml:trace contextRef="#ctx0" brushRef="#br0" timeOffset="187256.7105">1443 12280 88,'0'0'53,"0"0"1,16 36-1,-4-2-46,-3-2-7,-2 0 0,0-2 0,1-3 0,-3-5 0,0-1 0,-5-21 0,0 0 0,0 0 0,0 0 0,0 0 0,-3-25 0,-2-2 0,-1-4 0,-1-4 0,3 0 0,1-1 0,3 2 0,2 5 0,1 3 0,4 6 0,-1-1 0,-6 21 0,20-7-43,-1 2-17,0 3 3,2 0-2</inkml:trace>
  <inkml:trace contextRef="#ctx0" brushRef="#br0" timeOffset="187550.7273">1776 12151 122,'0'0'59,"-17"24"-2,-1 0-40,-1 1-17,0 0 0,2 3 0,3 1 0,5 3 0,5-4 0,6-2 0,0-1 0,16-12 0,2-5 0,1-4 0,2-3 0,-1-6 0,-1-5 0,-1 1 0,-20 9 0,9-35 0,-5 4 0,-5-1 0,-1 2-21,-1 2-40,-1 4 0,2 4 2</inkml:trace>
  <inkml:trace contextRef="#ctx0" brushRef="#br0" timeOffset="188046.7557">1874 12292 69,'9'22'51,"1"2"-1,-4 0-13,-2-3-13,0-1-4,-4-20-16,0 0-4,0 0 0,0 0 0,0 0 0,0 0 0,0 0 0,12-35 0,-3 3 0,0 0 0,-1 1 0,1 3 0,1 4 0,0-1 0,-10 25 0,25-1 0,-4 9 0,-2 7 0,-2 6 0,0 6 0,-1 3 0,-3 0 0,-2-2 0,-2-3 0,-1-1 0,-8-24 0,0 0 0,0 0 0,0 0 0,0 0 0,2-29 0,-1 0 0,1-2 0,1 1 0,0 4 0,1 3 0,0 0 0,-4 23 0,0 0 0,20-2 0,0-1 0,-9 24 0,-1 2 0,1 2 0,-1 1 0,0 0 0,1-3 0,-2 0 0,-9-23 0,0 0-58,0 0-3,18 7 3</inkml:trace>
  <inkml:trace contextRef="#ctx0" brushRef="#br0" timeOffset="188234.7664">2349 12139 71,'8'-13'54,"-1"10"3,1-1-1,-6 19-39,3 6-17,0 2 0,1 7 0,-1-3 0,1 2 0,0 2 0,2-5 0,1-1 0,0-4-37,2-6-21,1-6 1,1-6-1</inkml:trace>
  <inkml:trace contextRef="#ctx0" brushRef="#br0" timeOffset="188459.7793">2662 12144 128,'0'0'58,"-4"16"1,-5 1-49,-4 2-10,0 6 0,-1 1 0,3 2 0,4 2 0,4-1 0,6-3 0,6-3 0,7-5 0,4-10 0,6-4-2,4-6-56,0-12 1,0-8 0,-3-8 1</inkml:trace>
  <inkml:trace contextRef="#ctx0" brushRef="#br0" timeOffset="188644.7899">2846 12042 85,'-12'-21'50,"0"7"3,0 6-4,1 7-35,0 5-57,-1 1-5,4 2-1,-3-1-2</inkml:trace>
  <inkml:trace contextRef="#ctx0" brushRef="#br0" timeOffset="189166.8197">1400 13329 115,'0'0'53,"0"0"3,-12 25-25,5 3-31,1-1 0,4 2 0,-1 1 0,3-2 0,-2 0 0,2-4 0,0 0 0,0-24 0,0 0 0,0 0 0,0 0 0,0-35 0,-1-9 0,1-12 0,0-11 0,1-8 0,1-2 0,3 3 0,1 3 0,2 11 0,1 8 0,1 15 0,1 11 0,0-2 0,-11 28 0,26 18 0,-4 8 0,0 6 0,0 9 0,3 4 0,-1 6 0,2 6 0,-3 0 0,-1-3 0,-1-3 0,-2-5 0,-1-2 0,-6-8 0,2-1 0,-5-10-3,-1 0-59,-8-25-1,0 0 2</inkml:trace>
  <inkml:trace contextRef="#ctx0" brushRef="#br0" timeOffset="189366.8312">1505 13381 141,'-17'-4'60,"17"4"-6,0 0-54,0 0 0,0 0 0,0 0 0,29-8 0,1 3 0,2 3 0,0-5 0,4-2-47,0-1-10,0 0-1</inkml:trace>
  <inkml:trace contextRef="#ctx0" brushRef="#br0" timeOffset="189579.8434">1975 13204 125,'0'0'59,"0"0"0,-17 15-47,-1 0-12,18-15 0,-23 31 0,3-2 0,5 0 0,4 0 0,5 1 0,6-5 0,5-1 0,-1 0 0,-4-24 0,26 16 0,-2-9 0,2-8-11,0-6-49,-1-3-2,-1-4 3</inkml:trace>
  <inkml:trace contextRef="#ctx0" brushRef="#br0" timeOffset="189771.8543">2125 13310 100,'10'-22'55,"-10"22"3,0 0-16,0 0-42,6 21 0,-1 0 0,-5-21 0,8 23 0,1 1 0,-2-2 0,-7-22 0,14 20 0,1 0-34,-15-20-24,24 5 1,0-6-1</inkml:trace>
  <inkml:trace contextRef="#ctx0" brushRef="#br0" timeOffset="189986.8666">2531 13142 140,'-10'10'60,"-4"5"-5,-3 2-55,-4 4 0,3 5 0,1 3 0,7 2 0,2-4 0,7-2 0,6-2 0,4-5 0,5-5 0,2-10 0,2-7-10,1-8-50,-2-10 0,-1-7 1</inkml:trace>
  <inkml:trace contextRef="#ctx0" brushRef="#br0" timeOffset="190181.8778">2563 12968 97,'1'-11'59,"3"31"0,1 6-19,-1 1-40,3 11 0,-1 2 0,3 7 0,-1-2 0,0-2 0,1-2 0,-2-4 0,2 2 0,-4-5 0,-1-8-27,0-9-37,-1-8 1</inkml:trace>
  <inkml:trace contextRef="#ctx0" brushRef="#br0" timeOffset="191167.9342">6951 12198 25,'-1'30'50,"-2"3"5,1 4-2,0 1-19,-1-1-6,1 1-18,0-4-10,-1-5 0,3-6 0,-1-5 0,0-1 0,1-17 0,-1-10 0,0-5 0,0-6 0,1-6 0,-1-7 0,-1-5 0,0-2 0,1 2 0,-1 0 0,1 3 0,-1 5 0,2 5 0,0 9 0,0 4 0,2 4 0,1 0 0,-1 1 0,2-2 0,-1-2 0,-1-2 0,-2-1 0,0 1 0,0 1 0,0 2 0,0 2 0,0 0 0,0 9 0,0 9 0,-2 3 0,1 7 0,-1 4 0,1 8 0,-2 11 0,1 9 0,-3 6 0,2 3 0,-1 1 0,1 2 0,1-2 0,0-6 0,0-9 0,2-8 0,0-7 0,1-8 0,0-7 0,0 0 0,-1-16 0,6-9 0,0-7-48,0-4-18,1-8 0</inkml:trace>
  <inkml:trace contextRef="#ctx0" brushRef="#br0" timeOffset="191587.9582">7363 11674 70,'1'-10'56,"-2"22"-2,0 7 5,-3 4-43,2 14-16,-2 7 0,1 12 0,0 6 0,0 8 0,-2 6 0,2 5 0,-2 6 0,0 1 0,-4 1 0,2 0 0,-5-4 0,2-3 0,-2-9 0,0-7 0,2-12 0,1-11 0,1-10 0,3-10 0,3-6 0,-1-1 0,8-33-61,1-7-3,2-8-3</inkml:trace>
  <inkml:trace contextRef="#ctx0" brushRef="#br0" timeOffset="192279.9978">7523 12092 57,'0'-8'52,"0"1"0,0-1 4,10 5-31,1-3-12,2 5-13,4-1 0,3 6 0,1 5 0,5 4 0,-2 4 0,0 10 0,-4 7 0,-3 5 0,-4 1 0,-5 5 0,-5-3 0,-5 1 0,-7-1 0,-5-4 0,-5-4 0,-3-6 0,-3-3 0,1-10 0,-2-3 0,2-9 0,3-12 0,4-7 0,7-7 0,6-6 0,8-3 0,4-1 0,6 4 0,5 3 0,3 11 0,4 9 0,1 6 0,1 9 0,-3 4 0,0 7 0,-2-1 0,-2 4 0,-2 0 0,-3-1 0,-4 1 0,-3-4 0,-4-3 0,-1-4 0,0 1 0,0-1-19,-4-12-43,6-11 0,0-6-1</inkml:trace>
  <inkml:trace contextRef="#ctx0" brushRef="#br0" timeOffset="193687.0783">8699 12142 46,'0'0'36,"0"0"2,0 0-4,-6-3-2,-1-1-3,-1 7-6,-2 3-6,-5 0-17,-1 2 0,-4-1 0,0 3 0,-2 1 0,2 2 0,2-1 0,5-1 0,5 0 0,6 0 0,4-1 0,6-3 0,3-5 0,3-3 0,1-2 0,0-2 0,-1-4 0,-1 0 0,-5 2 0,0 0 0,-8 7 0,-7 5 0,-2 2 0,-2 3 0,-1 3 0,0 3 0,2 2 0,4 1 0,3 0 0,6-2 0,2 0 0,5-5 0,5-1 0,0-10 0,1-8-51,0-4-8,-2-8 1,-3-6 0</inkml:trace>
  <inkml:trace contextRef="#ctx0" brushRef="#br0" timeOffset="193881.0894">8603 11966 42,'-3'13'46,"1"4"-1,0 1-2,4 3-46,3 6-32,-1-1-4,5 2-4,-1-5-1</inkml:trace>
  <inkml:trace contextRef="#ctx0" brushRef="#br0" timeOffset="194080.1008">8657 12547 74,'-9'25'53,"0"-7"-2,2 0-2,0-6-39,-1-1-50,8-11-7,11-9-3,5-2-2</inkml:trace>
  <inkml:trace contextRef="#ctx0" brushRef="#br0" timeOffset="194634.1324">9238 11960 48,'-18'-7'49,"5"4"0,2-2 4,1-1-31,20 2 0,2 0-10,9 2-12,3-1 0,7 3 0,0 0 0,3 4 0,-2 3 0,-1 6 0,-5 1 0,-4 4 0,-7 3 0,-6 3 0,-5 2 0,-5 1 0,-8-1 0,-4-1 0,-7-1 0,-3-2 0,-2-3 0,-1-3 0,2-4 0,3-3 0,4 0 0,7-1 0,-1-1 0,11-7 0,13 7 0,3 1 0,2 1 0,3 1 0,2 1 0,0 3 0,-1 6 0,-1 4 0,-3 2 0,0 2 0,-6 2 0,-5 0 0,-4 0 0,-7-2 0,-4-5 0,-6-3 0,-6-1 0,-7-5 0,-4-1 0,-2-5 0,-1-2 0,1-3 0,1-3 0,5-4 0,6-6 0,6-7 0,10-3 0,8-4-58,6-7-7,7-4 0</inkml:trace>
  <inkml:trace contextRef="#ctx0" brushRef="#br0" timeOffset="194957.1509">9593 11949 97,'9'-12'57,"1"0"3,-13 21-19,-4 2-41,3 11 0,-2 2 0,2 7 0,2 4 0,4 2 0,2 0 0,6-6 0,5-6 0,6-6 0,3-8 0,2-10 0,1-9 0,-1-9 0,-5-8 0,-4-7 0,-4-4 0,-8-5 0,-8-1 0,-5 2 0,-7-1 0,-5 4 0,-1 10 0,-1 5-19,-2 2-41,1 8-1,-1 3 0</inkml:trace>
  <inkml:trace contextRef="#ctx0" brushRef="#br0" timeOffset="195484.1811">7046 10753 67,'-2'-11'57,"0"0"-2,2 11 4,0 0-42,3 9-17,-4 2 0,3 8 0,0 4 0,3 8 0,0 6 0,1 3 0,0 4 0,0 0 0,1-1 0,1 0 0,-2-2 0,0-4 0,-2-8 0,-1-3 0,-1-6 0,0-7 0,1-4 0,-1 0-12,-5-18-50,-2-7 0,-2-5 1</inkml:trace>
  <inkml:trace contextRef="#ctx0" brushRef="#br0" timeOffset="195709.1939">6966 10990 115,'-14'-3'61,"2"3"-1,3 0-41,0-1-19,9 1 0,0 0 0,0 0 0,15 0 0,2-3 0,7-2 0,4 1 0,4-3 0,2 2 0,1 1 0,2-2 0,-2 0 0,-2 3 0,-4 3 0,-2-2-37,-1-1-27,1-2-1</inkml:trace>
  <inkml:trace contextRef="#ctx0" brushRef="#br0" timeOffset="196325.2292">9287 10926 60,'0'0'58,"0"0"0,0 0 5,7-2-47,0-2-16,5 1 0,2 0 0,4 0 0,3 1 0,5 0 0,2 1 0,1 1 0,-1 0 0,-1 1 0,-4-2 0,-3 0 0,-2 1 0,-5-1 0,-1 3 0,-4 0 0,0 0-64,-8-2 0,0 0 0</inkml:trace>
  <inkml:trace contextRef="#ctx0" brushRef="#br0" timeOffset="198057.3282">12062 11930 57,'-13'-9'52,"-6"2"4,-3 2 1,-3 4-31,-5 3-19,-1 8-7,-2 6 0,2 8 0,1 7 0,6 6 0,4 6 0,8 4 0,9-1 0,10-2 0,9-6 0,9-6 0,8-11 0,3-8 0,4-8 0,-2-8 0,-1-9 0,-5-7 0,-6-5 0,-9-8 0,-7-5 0,-9-2 0,-4-3 0,-6-1 0,-2 5-9,-1 3-50,0 2-1,1 8 4,2 4 1</inkml:trace>
  <inkml:trace contextRef="#ctx0" brushRef="#br0" timeOffset="198366.3459">12115 11978 62,'15'29'53,"-1"0"-2,0-1-11,2 3-13,-3-4-5,0-2-22,-1-3 0,-1-4 0,-2-3 0,-1-4 0,-2-1 0,-6-10 0,-4-8 0,-2-6 0,-1-11 0,-2-5 0,0-6 0,1-5 0,2-1 0,3 1 0,4 1 0,3 7 0,5 6 0,2 4 0,4 6 0,-1 3 0,7 5-11,1 4-46,-1 3 0,3 0-1</inkml:trace>
  <inkml:trace contextRef="#ctx0" brushRef="#br0" timeOffset="198832.3726">12607 11899 88,'-11'7'55,"-1"2"2,-3 1-2,-2 4-55,1 6 0,-2 7 0,2 4 0,1 4 0,4 2 0,-1-2 0,6-1 0,3-5 0,3-4 0,5-10 0,1-7 0,6-7 0,2-6 0,1-5 0,1-6 0,-2-7 0,1-5 0,-3-4 0,-3-1 0,-3-1 0,-1 2 0,-2 2 0,-2 5 0,0 5 0,0 10 0,0-1 0,3 24 0,1 4 0,2 5 0,1 3 0,3 2 0,0 2 0,1 0 0,0 0 0,1-2 0,0-1 0,-2-6 0,3-3-22,-2-2-38,2-6 0,1-4 1</inkml:trace>
  <inkml:trace contextRef="#ctx0" brushRef="#br0" timeOffset="199224.395">12849 12235 93,'0'0'55,"0"-9"5,-3 0-13,-1-4-47,4-1 0,-2-3 0,3-3 0,0-4 0,3-2 0,-1-3 0,4 0 0,-1 3 0,-1 3 0,0 3 0,1 6 0,1 10 0,0 8 0,1 11 0,1 7 0,1 2 0,2 4 0,1 2 0,2 0 0,-1-4 0,-1-3 0,1-6 0,-3-9 0,0-4 0,-2-6 0,-1-4 0,-4-8 0,-1-8 0,-3-7 0,-2-3 0,-1-4 0,3 1 0,-3-1-10,4 3-35,1 5-4,4 8 5,3 5-1</inkml:trace>
  <inkml:trace contextRef="#ctx0" brushRef="#br0" timeOffset="199660.4199">13132 11860 67,'9'2'41,"-1"0"3,-2-1-5,-6-1 0,0 0-14,-8 10-25,-3 0 0,-2 3 0,-2 1 0,0 3 0,-1 1 0,0 5 0,2 1 0,5-1 0,4-2 0,5-4 0,3-2 0,7-4 0,3-5 0,2-6 0,1-5 0,-1-3 0,-1 3 0,-1 1 0,-3 2 0,-2 4 0,-1 5 0,0 8 0,-1 7 0,-1 6 0,1-1 0,0 5 0,-1 1 0,-1 0 0,-2 0 0,-2-1 0,-3 0 0,-5-4 0,-3-2 0,-5-3 0,-2-5 0,-4-4 0,0-8 0,1-7 0,1-5 0,1-8 0,6-3 0,1-9 0,9-2-16,4-4-50,6-1 1,5-1 2</inkml:trace>
  <inkml:trace contextRef="#ctx0" brushRef="#br0" timeOffset="200171.4492">13546 11809 121,'-11'0'58,"-4"3"1,-2 4-42,-7-2-17,2 5 0,-1 0 0,4 1 0,2 3 0,4 0 0,5-1 0,6 0 0,5-2 0,5-3 0,6-2 0,3 0 0,3-2 0,0-2 0,0-1 0,-3-1 0,-2 1 0,-6 3 0,-1-1 0,-12 6 0,-4 3 0,-2 2 0,-1 2 0,-2 2 0,1 0 0,3 0 0,0-1 0,5 0 0,3-3 0,3-6 0,8-2 0,3-5-61,4-5 1,3-5 0</inkml:trace>
  <inkml:trace contextRef="#ctx0" brushRef="#br0" timeOffset="200418.4633">13689 11987 75,'12'-4'58,"-2"2"2,1 0-2,0 0-54,5 2-4,2-1 0,6 0 0,5 1 0,3-1 0,4 0 0,3 2 0,-1-2 0,-1 1 0,-1 2 0,-2 0 0,-4 0 0,-4-1 0,-4 1 0,-4-2 0,-1 3 0,-8-2 0,-1-1-52,0-1-9,-1 0 1</inkml:trace>
  <inkml:trace contextRef="#ctx0" brushRef="#br0" timeOffset="201480.524">14622 11376 53,'-4'15'53,"0"5"1,-2 7 4,2 10-21,-1 5-37,3 9 0,1 4 0,3 4 0,2 0 0,2-5 0,3-7 0,-1-8 0,0-7 0,-2-8 0,1-8 0,-1-8 0,0 0 0,1-22 0,0-6 0,0-6 0,3-4 0,2-2 0,2 1 0,1 2 0,1 6 0,3 10 0,0 9 0,0 10 0,0 7 0,0 8 0,-1 3 0,-3 5 0,-1 2 0,-4-1 0,-5 1 0,-4-1 0,-6-1 0,-6-4 0,-7-5 0,-2-6 0,-4-4 0,-3-7 0,1-6 0,0-10 0,4-7-9,7-7-53,4-11-3,9-5 1</inkml:trace>
  <inkml:trace contextRef="#ctx0" brushRef="#br0" timeOffset="201712.5373">14945 11439 109,'6'14'58,"0"8"2,-2 1-32,1 11-28,1 7 0,3 5 0,-1 2 0,3 2 0,0-1 0,0-1 0,0-3 0,-2-7 0,3-4 0,-2-7-47,0-9-12,-1-8 0,0-8-1</inkml:trace>
  <inkml:trace contextRef="#ctx0" brushRef="#br0" timeOffset="201998.5537">15228 11807 110,'1'15'60,"1"2"-1,-1 2-33,0-4-26,3 4 0,3-2 0,4-2 0,3-4 0,1-5 0,2-4 0,1-5 0,-1-4 0,-2-7 0,-3-10 0,-5-6 0,-1-5 0,-5-3 0,-4-2 0,-4-2 0,0 6 0,-4 1 0,3 11 0,-2 4-4,4 6-56,3 3 0,1 0-1</inkml:trace>
  <inkml:trace contextRef="#ctx0" brushRef="#br0" timeOffset="202412.5773">15574 11574 105,'-12'8'55,"-4"1"3,-3 4-21,-3 0-37,1 1 0,1-1 0,4 0 0,5-2 0,5-1 0,7 0 0,-1-1 0,13-6 0,1-1 0,3 1 0,0-1 0,-1 1 0,-3-1 0,-2 0 0,-3 1 0,-2 0 0,-6-3 0,-6 10 0,1 3 0,-3 3 0,-2 4 0,0 1 0,0 3 0,0 1 0,2 0 0,3-2 0,4-2 0,2-5 0,5-3 0,3-1 0,5-4 0,3-4 0,1-6 0,4-4-52,3-3-8,2-7 3,3-3-2</inkml:trace>
  <inkml:trace contextRef="#ctx0" brushRef="#br0" timeOffset="202758.5971">15949 11224 72,'-4'-13'54,"-2"8"0,0 9 4,2 12-41,-1 7-17,2 13 0,-1 5 0,-1 11 0,0 9 0,-1 7 0,-1 3 0,-2 5 0,-4 1 0,-3 2 0,-2-3 0,-3-3 0,-1-4 0,0-6 0,2-6 0,3-10 0,3-6 0,3-14 0,5-12-21,0 0-40,15-24-3,5-9 2</inkml:trace>
  <inkml:trace contextRef="#ctx0" brushRef="#br0" timeOffset="203262.626">16161 11736 103,'-8'-5'59,"-6"11"-1,-9 4-23,-7 0-35,0 8 0,-2 4 0,4 5 0,3 1 0,7 0 0,7-3 0,11-3 0,9-2 0,7-6 0,9-5 0,4-8 0,4-8 0,2-4 0,-3-8 0,-3-6 0,-1-2 0,-7-1 0,-4 5 0,-5 4 0,-6 5 0,0-1 0,-7 26 0,-3 11 0,-2 6 0,-3 10 0,2 5 0,-2 6 0,0 7 0,1 1 0,-1 1 0,1 0 0,0-3 0,-2-6 0,0-7 0,-2-5 0,-3-13 0,-4-8 0,-2-12 0,0-12 0,-2-7 0,0-10 0,4-6 0,1-11 0,9 0 0,7-8-23,7-3-44,8-2 3,5-2 2</inkml:trace>
  <inkml:trace contextRef="#ctx0" brushRef="#br0" timeOffset="203600.6453">16322 11821 102,'10'27'56,"-5"2"2,1 0-19,-1 5-39,-3 1 0,2 0 0,-3-6 0,2-2 0,-3-5 0,2-5 0,-1-6 0,-1-1 0,0-10 0,-3-17 0,2-3 0,-1-6 0,1-6 0,1-4 0,2-8 0,1-1 0,3 2 0,2 2 0,3 2 0,1 5 0,2 6 0,0 7 0,3 9 0,1 4 0,1 4 0,2 0 0,1 2-49,2 3-12,4-2 2,0 0 0</inkml:trace>
  <inkml:trace contextRef="#ctx0" brushRef="#br0" timeOffset="203969.6664">16809 11632 88,'-9'-5'57,"-5"2"3,-5 1-10,-8 5-50,0 4 0,-2 2 0,4 2 0,1 2 0,5 2 0,6-1 0,7 0 0,7-3 0,7-3 0,8 1 0,5-3 0,4 1 0,1-2 0,-2 1 0,-2-1 0,-4 0 0,-7 3 0,1 0 0,-21 3 0,-5 0 0,-4 2 0,-2 3 0,-1 3 0,-2 3 0,2 0 0,4 1 0,4 1 0,7 1 0,4-4 0,7-3 0,6-5 0,9-2 0,5-5-29,5-6-31,5-7 0,1-9 1</inkml:trace>
  <inkml:trace contextRef="#ctx0" brushRef="#br0" timeOffset="204367.6892">17105 11629 98,'-9'-6'59,"-8"4"2,-4 3-24,-7-1-37,0 6 0,-2 3 0,3 3 0,6 3 0,5 4 0,10 1 0,7 0 0,10 1 0,8-3 0,7-1 0,4-3 0,1-3 0,-1-4 0,-4-1 0,-5-2 0,-8 1 0,2 0 0,-23 3 0,-7 2 0,-3 1 0,-5 2 0,-2 2 0,-2 2 0,2 0 0,2 0 0,5 2 0,7 2 0,4-1 0,6-4 0,7 0 0,2-6 0,9 0-44,3-3-15,2-2 4,1-4 9,0 0 13,-3-1 15</inkml:trace>
  <inkml:trace contextRef="#ctx0" brushRef="#br0" timeOffset="204698.7081">17099 12068 18,'13'1'45,"-5"0"9,-2-3-1,1 0-8,-7 2-5,5-8-40,0-5 0,4-2 0,0-2 0,5-4 0,3-2 0,4-5 0,2-1 0,2 2 0,-1-1 0,-2 6 0,-2 1 0,-3 7 0,-2 8 0,-1 9 0,-2 9 0,1 6 0,2 7 0,3 5 0,2 4 0,5-1 0,1-3 0,3-3 0,-1-7 0,1-5 0,-2-5 0,-2-10 0,-4-8 0,-3-7 0,-5-7 0,-4-11 0,-5-6 0,-6-7 0,-1 0-9,-5 1-55,-4 2-2,-6 5 2</inkml:trace>
  <inkml:trace contextRef="#ctx0" brushRef="#br0" timeOffset="205949.7797">851 15992 130,'-5'21'58,"5"-21"2,0 0-53,2 25-7,0 5 0,1 6 0,2 9 0,3 8 0,1 10 0,0 10 0,-1 5 0,1 1 0,0-3 0,-3-8 0,-1-4 0,-2-11 0,1-7 0,0-7 0,-1 1 0,-3-40 0,0 0 0,3 32 0,-1 0 0,-2-32 0,0 0 0,0 0 0,0 0 0,0 0 0,0 0 0,0 0 0,0 0 0,0 0 0,0 0 0,0 0 0,0 0 0,0 0 0,28 13 0,-2-7 0,5-1 0,5-3 0,4-1 0,4 1 0,-1-1 0,-1 1 0,-3-2 0,-4 1 0,-7-1 0,1-1 0,-29 1-13,0 0-50,0 0 2,0 0-3</inkml:trace>
  <inkml:trace contextRef="#ctx0" brushRef="#br0" timeOffset="206279.7985">1419 16574 149,'0'0'60,"0"0"-14,0 0-46,0 0 0,26 21 0,0 1 0,-14 13 0,1 3 0,2 4 0,-1-3 0,4-1 0,1-3 0,0-1 0,-19-34 0,25 18 0,0-1 0,-25-17 0,18-31 0,-7-3 0,-5-6 0,-5-1 0,-2-2 0,-4 2 0,-2-1 0,1 3 0,0 5-31,1 3-30,0-1 2,5 32-1</inkml:trace>
  <inkml:trace contextRef="#ctx0" brushRef="#br0" timeOffset="206723.8239">2148 16414 78,'0'0'54,"0"0"2,0 0 0,0 0-45,0 0-11,-26 22 0,-1 3 0,1 6 0,0 3 0,3 5 0,2 6 0,6 1 0,6 1 0,6-3 0,6-5 0,7-3 0,-1 0 0,-9-36 0,38 15 0,-5-13 0,-5-8-43,3-7-18,-1-7 2,-1-6 3</inkml:trace>
  <inkml:trace contextRef="#ctx0" brushRef="#br0" timeOffset="207099.8454">2436 16393 107,'0'0'54,"-7"29"3,-5-2-20,-1 0-37,-1 4 0,-1 3 0,4 1 0,1 4 0,5-4 0,4-3 0,4-3 0,4-9 0,-1 0 0,-6-20 0,26-4 0,-6-9 0,-1-6 0,-3-9 0,-2-5 0,-1 4 0,-3 4 0,-2 5 0,-1-1 0,-7 21 0,0 0 0,0 0 0,0 0 0,0 0 0,10 23 0,-2 3 0,0 3 0,1 4 0,0-7 0,1-2 0,1-1-55,-11-23-5,21 9 0</inkml:trace>
  <inkml:trace contextRef="#ctx0" brushRef="#br0" timeOffset="207408.8631">2753 16387 124,'0'0'58,"0"0"-4,-22 26-35,4-1-19,3 2 0,4 0 0,6 2 0,3-1 0,6-2 0,4-2 0,1 0 0,9-8 0,2-1 0,-1 0 0,-1 0 0,1-1 0,-19-14 0,0 0 0,17 23 0,1-1 0,-18-22 0,0 0 0,0 0 0,-24 28 0,4-6 0,0-5-33,3-10-33,1-7 1</inkml:trace>
  <inkml:trace contextRef="#ctx0" brushRef="#br0" timeOffset="208370.9181">6435 15988 110,'0'0'57,"0"0"-1,0 0-24,5 23-32,-2 5 0,-1 8 0,1 8 0,1 9 0,0 2 0,0 4 0,1 0 0,-1-5 0,-1-8 0,1-5 0,-2-6 0,0-5 0,-1-3 0,0-6 0,0 1 0,-1-22 0,0 0 0,0 0 0,0 0 0,0 0-17,0 0-41,0 0-5,20-17 2</inkml:trace>
  <inkml:trace contextRef="#ctx0" brushRef="#br0" timeOffset="209182.9646">7467 15703 42,'0'-8'55,"-1"-1"-2,1 9 4,0 0-24,1 15-18,-4-1-15,3 9 0,-1 0 0,0 14 0,0 6 0,1 10 0,0 9 0,1 6 0,-1 7 0,0 4 0,-1 5 0,-1-3 0,-1-2 0,-1-8 0,-2-9 0,1-8 0,-3-9 0,2-8 0,0-7 0,0 0 0,6-30 0,0 0 0,0 0 0,0 0-9,0 0-57,0 0 1,0 0 3</inkml:trace>
  <inkml:trace contextRef="#ctx0" brushRef="#br0" timeOffset="209935.0076">8415 16058 37,'0'0'48,"0"0"1,0 0 2,0 0-28,0 0-2,11 3-8,2-3-3,5-1-7,0 1-3,4 5 0,0 3 0,2 8 0,-2 6 0,-1 9 0,-6 5 0,-3 3 0,-6 0 0,-6 5 0,-4-4 0,-6 0 0,-7-4 0,-4-4 0,-5-1 0,-1-4 0,-3-4 0,3-8 0,-2-2 0,5-10 0,3-8 0,1 0 0,20 5 0,-3-32 0,6 3 0,8 3 0,6 3 0,4 6 0,4 6 0,2 9 0,-1 4 0,2 8 0,-1 1 0,-1 3 0,-1 3 0,-3 3 0,-1-3 0,-1-3 0,-2 2 0,-2-5 0,4 2 0,-1-7-34,2-4-30,0-6 3,2-5-1</inkml:trace>
  <inkml:trace contextRef="#ctx0" brushRef="#br0" timeOffset="210319.0296">9559 15615 85,'8'5'51,"-3"9"7,-1 10-1,-1 11-53,-1 8-4,-1 14 0,-1 3 0,1 12 0,-2 1 0,0 2 0,-1 4 0,-3 0 0,-3 1 0,0 0 0,-1-3 0,-2-3 0,-1-4 0,0-7 0,1-11 0,1-7 0,2-9 0,3-12 0,2-2 0,-1-1 0,4-21-11,0 0-53,5-30-1,1-4 2</inkml:trace>
  <inkml:trace contextRef="#ctx0" brushRef="#br0" timeOffset="210950.0657">10159 15987 75,'-1'-8'52,"-1"0"0,2 8-11,8-6-23,2-1-1,3-3-17,5 4 0,3-1 0,3 2 0,4 1 0,-1 5 0,-1 3 0,-2 8 0,-6 4 0,-6 3 0,-9-1 0,-7 4 0,-8 3 0,-9 1 0,-4-1 0,-5-2 0,-2 1 0,1 0 0,4 0 0,3 0 0,8-3 0,-3-1 0,19-20 0,9 24 0,2-1 0,11-12 0,3 2 0,3 0 0,1 4 0,0 2 0,-3 2 0,-3 3 0,-5 2 0,-3 2 0,-8-2 0,-5-1 0,-8-4 0,-6 0 0,-5 2 0,-7-5 0,-3 0 0,-6-5 0,-1-2 0,-3-5 0,2-6 0,0-9 0,6-5 0,5-4-46,6-8-18,9-6-3</inkml:trace>
  <inkml:trace contextRef="#ctx0" brushRef="#br0" timeOffset="211289.0851">10548 15859 89,'2'-10'56,"0"0"-4,-2 10 6,-6 8-58,1 8 0,0 4 0,0 6 0,0 5 0,4 0 0,-1-3 0,4-3 0,3-2 0,2-5 0,4-4 0,0-8 0,2-6 0,-2-4 0,-1-6 0,-5-7 0,-3-6 0,-4-5 0,-3-1 0,-6-1-35,-7-5-26,-5 2 1,-6 3 1</inkml:trace>
  <inkml:trace contextRef="#ctx0" brushRef="#br0" timeOffset="211838.1165">8779 15902 57,'0'0'50,"-9"7"1,0 1-6,-2-3-22,4 6-7,0 3-3,4 8-13,1 4 0,6 3 0,5-3 0,4-1 0,4-4 0,4-6 0,1-8 0,2-8 0,-2-8 0,-2-9 0,-5-4 0,-5-5 0,-6-4 0,-8-4 0,-4 0-21,-5 0-37,-8 2 0,-3 2 2</inkml:trace>
  <inkml:trace contextRef="#ctx0" brushRef="#br0" timeOffset="212492.1539">6732 15707 51,'-11'3'46,"2"5"2,-2 6-16,1 3-9,4 6-4,2 3-7,5 2-1,5 0-2,7 0-5,3-4-4,5-3 0,4-9 0,1-8 0,-1-6 0,-2-6 0,-4-5 0,-3-7 0,-7-1 0,-6-5 0,-5-1 0,-7 2-25,-5-1-32,-3 1 0,-2 0 1</inkml:trace>
  <inkml:trace contextRef="#ctx0" brushRef="#br0" timeOffset="213612.2179">4995 14938 78,'1'18'50,"2"2"4,-2 4-4,1 5-35,7 8-7,3 2-8,2 3 0,5 2 0,4-2 0,1-6 0,0-6 0,0-9 0,-1-6 0,-2-9 0,-3-8 0,-2-8 0,-4-8 0,-3-6 0,-5-5 0,-3-4 0,-4-4 0,-3-1 0,-3-1 0,0 1 0,-4 1 0,1 3-55,4 6-3,2 5 3,4 5-2</inkml:trace>
  <inkml:trace contextRef="#ctx0" brushRef="#br0" timeOffset="214018.2412">5500 14799 77,'-5'6'51,"-5"0"2,-5 0-4,-3 1-28,-1 5-17,-2 2-4,4 3 0,4 6 0,2 1 0,4 0 0,5 0 0,5-2 0,4-2 0,6-6 0,3-6 0,1-8 0,2-4 0,-1 0 0,-1-1 0,-4-1 0,-3 0 0,1 0 0,-11 6 0,-7 4 0,-4 5 0,-2 2 0,-3 3 0,0 6 0,-1 4 0,1 2 0,4 3 0,5 1 0,4-1 0,6-2 0,4-8 0,6-6-37,6-2-18,3-8 0,4-7 1</inkml:trace>
  <inkml:trace contextRef="#ctx0" brushRef="#br0" timeOffset="214357.2605">5704 15023 71,'7'14'51,"0"6"0,0 5-9,1 0-22,4 2-3,1 1-14,4 1-3,0-2 0,-1-4 0,0-4 0,-1-5 0,-5-8 0,-4-3 0,1-1 0,-10-15 0,-2-6 0,-4-6 0,-1-6 0,-1-8 0,-2-3 0,0-1 0,3 3 0,0 3 0,4 5 0,1 4 0,4 5 0,0 7 0,5 9-2,3 5-51,0 2-2,1 3 0,0 1-2</inkml:trace>
  <inkml:trace contextRef="#ctx0" brushRef="#br0" timeOffset="214815.2867">5895 14997 32,'2'17'40,"4"1"1,0-2 1,3-3-22,4-1-8,3-2-6,1-4-2,4-3-3,0-5 0,1-3-6,-2-5-1,-2-6-4,-2-4-2,-2-4 3,-3-5 1,-4-4 7,0 3 4,-4 2 4,0 5 8,-1 5 1,1 9 5,0 0-1,-1 21-2,0 4-11,2 10-7,0 2 0,1 7 0,0 4 0,1 5 0,-1-1 0,1 4 0,0 4 0,-2 1 0,1-4 0,-2-1 0,-2-4 0,-2-6 0,-1-6 0,0-5 0,-3-9 0,0-8 0,2 0 0,-1 0 0,4-9 0,-3-10-55,3-2-8,2-3 2</inkml:trace>
  <inkml:trace contextRef="#ctx0" brushRef="#br0" timeOffset="215289.3139">6685 14679 71,'-25'0'50,"-2"7"-1,-3 5-5,-2 1-23,2 5-1,1 0-20,3 0 0,6-1 0,5 0 0,7-4 0,8 0 0,7-3 0,8-1 0,4 2 0,6 3 0,3 0 0,2 2 0,0 4 0,-1 5 0,-3 1 0,-4 3 0,-5-1 0,-4 0 0,-7 4 0,-5 0 0,-6-1 0,-6-2 0,-4-1 0,-4-5 0,-2-5 0,-2-6 0,3-6 0,1-8-41,2-11-19,4-8-3,4-14 2</inkml:trace>
  <inkml:trace contextRef="#ctx0" brushRef="#br0" timeOffset="215527.3275">6718 14504 102,'14'5'53,"-3"11"1,-1 5-8,-1 10-46,-2 4 0,3 8 0,-5 6 0,3 4 0,-1-1 0,0-3 0,0-1 0,-1-6 0,2-2-7,1-9-50,0-10 0,1-10-2</inkml:trace>
  <inkml:trace contextRef="#ctx0" brushRef="#br0" timeOffset="215793.3427">7005 14737 60,'1'-12'54,"0"-1"-1,-9 26 3,-3 9-24,-3 6-32,3 6 0,1 2 0,2 3 0,3 0 0,4 0 0,5-5 0,1-6 0,6-5 0,4-7 0,0-6 0,1-5 0,-1-8 0,0-8 0,-4-9 0,-2-8 0,-3-6 0,-6-7 0,1 2-15,-2 0-41,-2 0-4,2 3 2</inkml:trace>
  <inkml:trace contextRef="#ctx0" brushRef="#br0" timeOffset="216177.3646">7086 14754 72,'5'27'49,"-2"5"-2,0 3-12,-1 1-8,1-3-12,0-2-5,1-8-10,2-3 0,2-10 0,2-9 0,1-8 0,4-8 0,1-4 0,2-3 0,-1-5 0,0 0 0,-3 3 0,0 3 0,-7 2 0,0 6 0,-1-1 0,-6 14 0,2 15 0,0 5 0,2 4 0,2 3 0,2 1 0,2 1 0,3-6 0,2-3 0,0-10 0,0-11 0,0-7 0,0-6 0,-1-6 0,-2-7 0,-2-5 0,-4-8 0,0 0 0,-3-1-3,-3-5-56,0 0-1,1 3-1</inkml:trace>
  <inkml:trace contextRef="#ctx0" brushRef="#br0" timeOffset="216914.4068">8322 14763 16,'-9'3'45,"-3"-4"2,1 4 0,0 1-20,-1-1-6,0 3-7,-1 4-5,2 1-4,2 2 0,3 4 1,3-1 0,6-1 1,4-1-7,7 1 0,5-7 0,4 4 0,3-3 0,3 2 0,-2 5 0,-2 3 0,-1 3 0,-7 3 0,-3 3 0,-9 1 0,-6 1 0,-7 0 0,-8-7 0,-5-2 0,-6-1 0,-6-3 0,0-2 0,-3-9 0,2-3 0,3-8-4,4-7-56,10-7-1,8-8 0</inkml:trace>
  <inkml:trace contextRef="#ctx0" brushRef="#br0" timeOffset="217155.4206">8469 14560 66,'15'-4'53,"-3"10"2,-4 11-2,-1 8-25,-4 7-28,1 9 0,0 4 0,2 6 0,0-1 0,1 0 0,0-1 0,0-3 0,0-4 0,-1-7 0,1-2 0,-1-6-31,-1-7-27,2-7 1,2-10 1</inkml:trace>
  <inkml:trace contextRef="#ctx0" brushRef="#br0" timeOffset="217454.4377">8760 14844 71,'4'-12'53,"1"-1"-2,-11 22 1,1 7-24,-2 5-28,3 9 0,-2 4 0,3 5 0,1 0 0,5 0 0,4-6 0,4-4 0,3-10 0,1-7 0,2-8 0,2-8 0,-4-5 0,0-8 0,-4-7 0,-6-8 0,-1-4 0,-5-5 0,0 3 0,-8-2 0,1 5-22,2 7-34,-6 7-2,2 8 3,-1 5 2</inkml:trace>
  <inkml:trace contextRef="#ctx0" brushRef="#br0" timeOffset="217838.4597">8853 14930 74,'17'34'46,"-3"-1"-6,0-3-9,0-1-7,-2-7-6,-1-4-5,-1-9-4,0-4-9,1-10 0,1-8 0,0-5 0,-1-4 0,1-3 0,-1-1 0,-1 0 0,0 2 0,-1 6 0,-2 10 0,0 0 0,-2 16 0,1 8 0,2 3 0,0 5 0,2 2 0,2-2 0,2-1 0,0-4 0,2-4 0,0-12 0,-1-8 0,0-9 0,-3-7 0,-1-6 0,-3-8 0,-5-3 0,-4-4 0,-4 2 0,-5-1 0,-2 0-31,-1 6-28,0-1 2,3 7-2</inkml:trace>
  <inkml:trace contextRef="#ctx0" brushRef="#br0" timeOffset="218403.492">10424 14567 51,'-2'-14'52,"-3"5"-3,-9 3 5,-5 3-33,-6 6-6,-3 5-2,-2 6-13,-1 4 0,3 5 0,2 3 0,7 9 0,2 7 0,7 5 0,6 3 0,5 5 0,4 2 0,3 2 0,4 2 0,1-7 0,0-4 0,0-4 0,0-3 0,-5-7 0,1-3 0,-6-10-15,-3-8-39,-4-4-3,-2-9 0</inkml:trace>
  <inkml:trace contextRef="#ctx0" brushRef="#br0" timeOffset="218642.5056">10002 15140 65,'-12'-5'47,"0"0"1,12 5 2,9-2-37,4-1-6,5-1 0,6 0-2,3-3-5,4-1-4,5-2-10,0-4-12,0-3-15,1 0-7,-1-3-1,2 2-1</inkml:trace>
  <inkml:trace contextRef="#ctx0" brushRef="#br0" timeOffset="218966.5242">10505 14928 60,'0'0'48,"-10"16"-3,-2 4-7,-3 6-8,-4 2-12,-1 5-2,-1-1-16,3 4 0,0-2 0,5-4 0,4-4 0,5-5 0,6-6 0,6-5 0,3-7 0,4-9 0,5-7 0,0-3 0,2-9 0,-2-2 0,-3-3 0,-3 1 0,-2 3 0,-3 4 0,-4 8 0,0 0 0,-3 23 0,0 7 0,0 4 0,0 6 0,1 5 0,2 2 0,3-1 0,0-2 0,4-3 0,0-8 0,3-2-48,2-9-10,2-9 3,3-5-3</inkml:trace>
  <inkml:trace contextRef="#ctx0" brushRef="#br0" timeOffset="219275.5419">10813 14998 36,'-3'-28'52,"-4"9"0,-4 11 4,-4 5-20,0 8-13,0 4-23,2 1 0,3 1 0,7 3 0,5 2 0,8 0 0,8-1 0,3 2 0,5 1 0,3 4 0,-1-2 0,-1 4 0,-5-4 0,-6 3 0,-8 0 0,-8 3 0,-7-1 0,-7-1 0,-7 0 0,-5-5 0,-1-1 0,-3-9 0,4-3 0,3-9-31,3-8-32,8-10 1,6-12 1</inkml:trace>
  <inkml:trace contextRef="#ctx0" brushRef="#br0" timeOffset="219515.5556">10960 14681 77,'16'8'51,"-4"14"2,-5 9-16,-4 6-19,0 9-4,-3 5-9,0 4-5,0 2 0,-2 1 0,2-2 0,-1-3 0,1-2 0,-1-9-31,-1-10-20,3-7-2,-3-8 1,0-1 1</inkml:trace>
  <inkml:trace contextRef="#ctx0" brushRef="#br0" timeOffset="219753.5692">10882 15122 85,'-7'-12'54,"3"3"-1,-1 0 2,15 4-47,5-1-8,4-1 0,6 2 0,4-3 0,6-1 0,7-3-49,1-4-6,5-1 0,5-1 1</inkml:trace>
  <inkml:trace contextRef="#ctx0" brushRef="#br0" timeOffset="220102.5892">13682 14750 76,'-4'11'50,"1"3"4,3 3-4,3 5-38,7 9-6,3 9 1,3 5-7,4 4 0,3 0 0,3-2 0,-3-4 0,0-6 0,-1-8 0,-2-8-21,-3-10-20,-4-9-13,-1-9 2,-4-10-1</inkml:trace>
  <inkml:trace contextRef="#ctx0" brushRef="#br0" timeOffset="220341.6028">13929 14780 36,'0'-26'49,"-4"13"1,1 0 0,0 43-17,-2 3-15,1 12-1,-3 5-15,1 12-2,-4 7 0,1 2 0,-3-1 0,-1 0 0,-1-2 0,-1-5 0,0-3 0,2-8 0,1-9 0,0-9-19,2-11-38,6-10-1,-2-1-1</inkml:trace>
  <inkml:trace contextRef="#ctx0" brushRef="#br0" timeOffset="220726.6249">14181 14686 81,'4'-7'52,"-10"4"0,-6 8 0,-6 6-39,-4 6-8,-2 5-5,0 7 0,2 3 0,3 4 0,7 0 0,7-4-3,6-4 3,8-5-3,6-6 2,4-8 1,3-6-4,0-7 4,-1-4-2,-3 2 1,-5 0 2,-6 1-1,1 0 2,-16 10-1,-3 5 2,-3 3-1,-4 7-1,-2 0 0,2 3-2,-1 4 1,5-1-1,5 1-6,5-4-6,8-3-20,9-4-16,3-9-1,8-7-1</inkml:trace>
  <inkml:trace contextRef="#ctx0" brushRef="#br0" timeOffset="220979.6393">14318 14555 76,'-9'18'48,"-1"10"4,2 13-4,1 9-36,-1 5-7,3 8 1,2-1-3,3-2-5,1-2 1,3-8-4,3-7-2,1-12-10,3-10-11,1-10-20,1-13-2,2-9 1</inkml:trace>
  <inkml:trace contextRef="#ctx0" brushRef="#br0" timeOffset="221226.6535">14454 14518 80,'3'-10'49,"-4"35"4,-1 6-17,1 8-23,1 9-2,0 10-1,3 8-7,-1-1-3,3 1 0,-1-2 0,1-1 0,-1-7 0,0-6 0,1-8-4,-2-8-36,0-6-14,1-8-1,0-12 0</inkml:trace>
  <inkml:trace contextRef="#ctx0" brushRef="#br0" timeOffset="221704.6808">14833 14893 31,'-7'-9'49,"-5"1"-1,-2 4 3,-4 4-27,-5 4-7,-1 8-2,0 5-6,2 5-2,2 1-3,4 2-4,6 0 0,8-3 0,7-3 0,6-6 0,6-4 0,2-6 0,3-3 0,-1-5 0,0-5 0,-3-5 0,-5-8 0,-5-3 0,-4-2-10,-5 1-21,-4-1-23,-2 4 0,-4 0 2,2 5 1</inkml:trace>
  <inkml:trace contextRef="#ctx0" brushRef="#br0" timeOffset="222139.7057">14817 14855 70,'6'26'49,"-1"5"-7,-2 1-9,-1 5-8,0-1-7,1 1-7,2-2-4,0-4-7,4-5 0,3-7 0,1-7 0,4-7 0,1-7 0,2-7 0,1-10 0,0-6 0,-1-9 0,-1-6 0,-3-2 0,-1-2 0,-4 7 0,-2 3 0,-3 9 0,-2 10 0,0-1 0,-4 33 0,0 5 0,1 8 0,3 2 0,2 2 0,3 2 0,4-4 0,3-4 0,3-7 0,0-7 0,1-8 0,-1-9 0,0-7 0,-3-11 0,-4-9 0,-2-6 0,-4-7 0,-2 0 0,-6-5 0,0 2-22,-2 2-35,-2 4-4,2 6 4</inkml:trace>
  <inkml:trace contextRef="#ctx0" brushRef="#br0" timeOffset="223223.7677">15762 14986 76,'-3'46'54,"-2"4"-4,2 4-13,0 7-16,-1 4-6,2 0-13,-4-6-2,5-6 0,-2-7 0,1-7 0,-2-12 0,0-10 0,-2-1 0,1-33 0,0-4 0,-1-8 0,2-7 0,1-12 0,2-5 0,4-6 0,2-3 0,5-1 0,2-1 0,2 6 0,6 6 0,1 10 0,0 14 0,1 12 0,-1 13 0,-2 13 0,-2 12 0,-4 9 0,-5 4 0,-5 3 0,-8 1 0,-5-1 0,-5-5 0,-6-4 0,-2-3 0,-4-11 0,4-5-6,-1-8-52,2-9-2,7-8-2</inkml:trace>
  <inkml:trace contextRef="#ctx0" brushRef="#br0" timeOffset="223643.7917">15991 14922 62,'17'28'50,"-4"5"1,-3 10 4,-3 7-31,-5 5-11,0 2-13,-2 0 0,-3-7 0,-2-7 0,1-7 0,-2-9 0,-3-8 0,0-8 0,-1-10 0,0-7 0,1-7 0,0-7 0,3-10 0,1-9 0,3-7 0,5-10 0,4-4 0,3-1 0,3 3 0,1 8 0,4 11 0,1 10 0,1 12 0,-3 12 0,-2 12 0,-1 7 0,-6 8 0,-4 1 0,-5 2 0,-5 4 0,-5-1 0,-3 1 0,-4-6 0,0-2-8,0-5-51,1-9 0,1-8-2</inkml:trace>
  <inkml:trace contextRef="#ctx0" brushRef="#br0" timeOffset="223889.8058">16166 14571 80,'9'-13'52,"-1"18"0,-8 10-1,-4 11-43,0 11-3,0 9-2,1 7 1,0 5-4,2 3 0,3-4 0,0-4-11,3-3-12,5-5-28,0-9-1,3-7 2,-3-10-1</inkml:trace>
  <inkml:trace contextRef="#ctx0" brushRef="#br0" timeOffset="224138.82">16058 14966 94,'-14'-1'51,"8"0"1,-1 0-1,20-3-44,7 3-7,8 1 0,10-1 0,5 5 0,4 0 0,3 0-7,-4-1-22,-4 2-23,-4 2 1,-10 2-1,-7 2-1</inkml:trace>
  <inkml:trace contextRef="#ctx0" brushRef="#br0" timeOffset="224771.8562">12712 16229 57,'-20'-17'49,"5"1"-1,3 10 1,0 0-34,12 6-4,-4 34 4,2 1-7,3 11-5,1 9-3,1 8 0,0-2 0,2-1 0,1-5 0,1-6 0,-1-6 0,-1-8 0,1-8 0,-1-1 0,-5-26 0,0 0 0,17-12 0,-1-9 0,-1-11 0,2-5 0,1-2 0,-1 0 0,1 5 0,-1 6 0,0 11 0,1 14 0,-2 11 0,1 9 0,-1 3 0,-2 10 0,-1 6 0,-5 1 0,-4 1 0,-8-3 0,-3 1 0,-9-2 0,-3-1 0,-6-7 0,-2-11 0,-3-8 0,3-8 0,-2-9 0,7-5 0,5-9-43,4-4-20,8-3 1</inkml:trace>
  <inkml:trace contextRef="#ctx0" brushRef="#br0" timeOffset="225298.8864">13522 16485 72,'-20'-2'52,"-3"-1"1,0 2-2,-4 4-38,-5 3-1,0 1-10,-2 5-2,0 3 0,-1 4 0,6 4 0,2 2 0,5 3 0,6-5 0,7-1 0,0-1 0,9-21 0,22 20 0,1-6 0,4-7 0,2-7 0,1-5 0,-2-5 0,1-6 0,-4-5 0,-4-2 0,-4-3 0,-3 4 0,-1 0 0,-13 22 0,0 0 0,0 0 0,0 0 0,0 0 0,11 30 0,-4-5 0,-1-2 0,2-1 0,-1 0 0,4-2 0,-1 0 0,-10-20-40,22 7-18,-2-7-1,1-6 0</inkml:trace>
  <inkml:trace contextRef="#ctx0" brushRef="#br0" timeOffset="225644.9062">13790 16330 82,'2'-25'54,"-2"25"-2,0 0 2,-21-4-41,-1 6-13,2 6 0,3 5 0,-2-1 0,19-12 0,-13 34 0,7-5 0,7-1 0,6-6 0,5 3 0,4 1 0,3 2 0,0 2 0,-1-2 0,-2 4 0,-5-1 0,-4 1 0,-6-5 0,-9-2 0,-4-4 0,-7-6 0,-7-2 0,-4-6 0,-3-7 0,-2 0 0,1-7 0,5-7 0,8-7-61,6-7 0,13-7 0</inkml:trace>
  <inkml:trace contextRef="#ctx0" brushRef="#br0" timeOffset="226020.9277">13986 16336 35,'28'-9'52,"-9"7"0,1-1-6,-20 3-11,0 0-5,-27 22-25,3 0-5,0-1 0,1 0 0,2-2 0,3 1 0,1 0 0,17-20 0,0 0 0,0 0 0,0 0 0,25 11 0,0-7 0,-3-7 0,-1-2 0,-3 2 0,-1 0 0,-17 3 0,0 0 0,0 0 0,-9 27 0,-3 0 0,-3 4 0,0 2 0,-2 2 0,2-2 0,2-2 0,5-6 0,5-3 0,0-1 0,3-21-22,27 11-34,3-9-5,3-8 2</inkml:trace>
  <inkml:trace contextRef="#ctx0" brushRef="#br0" timeOffset="226456.9526">14396 16522 67,'14'-21'56,"-14"21"0,-16-2 2,-3 9-40,-7 4-18,-1 8 0,-2 3 0,2 4 0,1 3 0,4 2 0,6-1 0,5-2 0,10-2 0,-2 0 0,3-26 0,23 8 0,0-9 0,-1-11-13,2-5-9,-1-11-8,0-8-9,-3-8-4,-3-8 2,-3-3 15,-2-3 13,-3 0 16,-5-3 12,-2 7 8,-2 6 13,-2 11 6,-2 12 2,0 14-11,0-1-9,0 37-17,-1 8-7,2 8 0,1 4 0,0 6 0,1 2 0,3 1 0,0-2 0,3-7 0,4-3 0,0-5-10,2-6-47,7-7 0,2-11-1,6-10 0</inkml:trace>
  <inkml:trace contextRef="#ctx0" brushRef="#br0" timeOffset="227186.9944">15018 16411 92,'0'0'52,"0"0"5,-23-15-3,5 12-54,-3 7 0,1 12 0,-1 4 0,2 8 0,1 1 0,2 6 0,4 4 0,5 1 0,7 1 0,5-6 0,7-5 0,5-5 0,3-9 0,3-10 0,0-10 0,-2-11 0,-1-7 0,-5-5 0,-5-5 0,-6-6 0,-4 1 0,-4 2 0,-3 4 0,-5 4 0,0 5 0,-2 2 0,-2 0-28,16 20-1,0 0 2,-7 27 0,9 3 4,6 0 12,5 2 7,5 0 10,4-4 7,2-1 3,-3-6 3,0-3 2,-2-8 1,-3-4-4,1-1-5,-17-5 1,0 0-7,12-29-7,-7 1 0,-2 6 0,0-4 0,-2 1 0,-1 25 0,0 0 0,0 0 0,0 0 0,22 10 0,-3 6 0,2 9 0,3-2 0,0-1 0,1-2 0,0-6 0,0-5 0,-2-8 0,0-7 0,-4-8 0,-2-7 0,-6-4 0,-1-7 0,-3-1 0,-5-4 0,-3-3 0,-3-3 0,0 2 0,0 3-28,0 2-33,2 2 0,2 1 4</inkml:trace>
  <inkml:trace contextRef="#ctx0" brushRef="#br0" timeOffset="227555.0154">16056 15851 33,'-6'-17'49,"6"17"4,5 19-2,-2 7-18,0 8-19,4 10 1,0 7-8,2 8-7,-1 3 0,1 4 0,-1-1 0,-1 1 0,-2-6 0,1-5 0,-2-8 0,-2-8 0,1-5 0,-3-10 0,0 0-38,0-24-22,0 0 2,0 0 1</inkml:trace>
  <inkml:trace contextRef="#ctx0" brushRef="#br0" timeOffset="227802.0295">16000 16322 73,'-20'-15'53,"0"-1"0,20 16-20,0 0-13,0 0-8,0 0-6,0 0-3,0 0-3,20 15-4,4-1-5,3-5-9,3-6-15,4-3-18,-2-8 2,0-1-4</inkml:trace>
  <inkml:trace contextRef="#ctx0" brushRef="#br0" timeOffset="228055.044">16349 16277 35,'5'29'42,"-1"1"3,-5-2-15,-2 3-7,1-1-10,-2 0-10,1-3-12,0-2-27,5-5-6,-1 0-6,-1-20 2</inkml:trace>
  <inkml:trace contextRef="#ctx0" brushRef="#br0" timeOffset="228450.0666">16543 16274 72,'4'22'50,"-5"7"0,-5 4-5,-2-2-33,0 2-3,1-2-2,1-3-2,1-5 0,0-1-5,5-22 0,0 0 0,0 0 0,0 0 0,0 0 0,0 0 0,23-31 0,-5-1 0,-1-5 0,-1 1 0,-1 2 0,-1 5 0,1 6 0,-2 0 0,-13 23 0,18 10 0,0 0 0,-10 19 0,0 1 0,-1 6 0,-2-1 0,-1-3 0,-3-3 0,1-4 0,-1-4 0,-1-1 0,0-20 0,0 0 0,0 0 0,0 0 0,0 0 0,14-22 0,-2-7 0,0-4 0,0 1 0,0 0 0,0 4 0,-1 6 0,0 1 0,-11 21 0,0 0 0,18 20 0,-1-1 0,-13 3 0,1-1 0,0-1 0,-5-20 0,8 29-56,-1-7-4,0-1 1,-7-21 3</inkml:trace>
  <inkml:trace contextRef="#ctx0" brushRef="#br0" timeOffset="228811.0873">17096 16296 79,'-26'-6'51,"-2"8"1,-3 2-1,-1 3-39,1 1-7,5 5-4,8 2 3,0 0-8,18-15 4,0 0 0,24 24-2,2-7 1,0-7-1,1-3 4,-2-1-2,-5 1 4,-1 0-1,-19-7-3,2 24 0,-8-2 0,-6 1 0,-3 1 0,-3 2 0,1-2 0,1 2 0,4-1 0,6-5 0,6 2 0,-1-1 0,1-21 0,27 15-46,-2-9-12,-1-7 1,-2-11 5</inkml:trace>
  <inkml:trace contextRef="#ctx0" brushRef="#br0" timeOffset="230352.1754">7494 17460 23,'0'30'47,"-1"4"0,-2-1 1,-3 3-28,0 6-2,-1 2 2,0 1-7,-1-1-4,2-2 1,-2-7-10,2-5 0,-2-6 0,0-1 0,8-23 0,0 0 0,-15-20 0,6-7 0,4-10 0,3-8 0,3-11 0,2-7 0,4-7 0,3-4 0,2 5 0,2 3 0,1 10 0,0 10 0,1 12 0,3 15 0,3 13 0,3 16 0,2 10 0,4 12 0,2 11 0,1 5 0,-1 6 0,0 0 0,-7 3 0,-3-4 0,-5-6 0,-4-7 0,-4-4 0,-5-9 0,-2-5 0,0-1-17,-3-21-45,0 0 5,-22-11-11</inkml:trace>
  <inkml:trace contextRef="#ctx0" brushRef="#br0" timeOffset="230615.1904">7489 17527 83,'-21'-3'56,"21"3"-3,0 0 0,4 26-43,-1-1-10,17-14 0,5-1 0,6-1 0,4-2 0,4-3-43,1-10-14,1-3-1,-3-6 3</inkml:trace>
  <inkml:trace contextRef="#ctx0" brushRef="#br0" timeOffset="230873.2052">7887 17220 85,'0'0'48,"-6"28"5,6 2-16,3 7-26,3-1 0,2 7-6,4 2 0,1 1-5,4 2-7,0-3-21,0-4-19,3-8-4,0-6 0,2-6 4</inkml:trace>
  <inkml:trace contextRef="#ctx0" brushRef="#br0" timeOffset="231131.22">8338 17512 93,'-26'-4'46,"-3"3"10,-2 3-6,5 7-40,-5 0-10,5 6 0,3 3 0,6 1 0,6 5 0,5 2 0,8-1 0,7-2 0,7 1 0,6-3-13,4-5-41,6-4-1,1-4 0</inkml:trace>
  <inkml:trace contextRef="#ctx0" brushRef="#br0" timeOffset="231393.2349">8606 17573 59,'-21'7'59,"-3"3"-4,2 6-4,-1 8-20,0-1-31,6 7 0,3-1 0,9 0 0,6-3 0,9 1 0,8-6 0,7-8 0,3-4 0,5-6 0,1-6 0,-2-5 0,-4-6 0,-5-6 0,-8-7 0,-7-3 0,-9-1 0,-9-4 0,-4 3 0,-7 6-49,-3 0-12,-2 4 3,1 3 4</inkml:trace>
  <inkml:trace contextRef="#ctx0" brushRef="#br0" timeOffset="231659.2502">8981 17614 79,'0'0'48,"-19"12"4,-3-7-13,-1 5-16,-3 2-9,2 3-14,-1 7 0,7 2 0,5 2 0,8-3 0,9 2 0,-2-1 0,20-14 0,5-2 0,6-10 0,0-7 0,0-7 0,-3-6 0,-6-4 0,-7-3 0,-6-4-44,-9-9-12,-8-2-2,-5-2 0</inkml:trace>
  <inkml:trace contextRef="#ctx0" brushRef="#br0" timeOffset="232051.2726">8951 17266 50,'14'48'59,"-1"0"-3,1 6 3,1 0-28,-1 5-31,2 3 0,1-5 0,1-4 0,0-7 0,0-3 0,-4-9 0,-1-4 0,-2 0 0,-11-30 0,0 0 0,17-13 0,-5-9 0,-5-6 0,0-6 0,0-4 0,0 1 0,-2 1 0,1 3 0,0 4 0,0-1 0,-6 30 0,0 0 0,0 0 0,20 24 0,-4 3 0,-5 1 0,0 1 0,-3 1 0,-1-3 0,1-1 0,-3-6 0,1 0 0,-6-20-51,21 11-9,-1-6 5,1-12-4</inkml:trace>
  <inkml:trace contextRef="#ctx0" brushRef="#br0" timeOffset="232317.2878">9551 17642 42,'11'-21'53,"-11"21"-2,0 0 2,-21-8-16,2 12-18,-3 10-19,1 4 0,0 4 0,1 2 0,6 3 0,2 0 0,7 0 0,-1-2 0,6-25 0,0 0 0,25 8 0,-1-10 0,0-7 0,-2-9 0,0-4 0,-8-5 0,0-8-35,-5-4-29,-4-6 5,-4-6 0</inkml:trace>
  <inkml:trace contextRef="#ctx0" brushRef="#br0" timeOffset="232581.3029">9541 17221 48,'4'32'50,"-2"4"6,2 8-1,3-1-27,-3 3-10,4 2-18,-1-3 0,2-4 0,-1-4 0,0-6 0,2-2 0,0-6-43,0 0-18,-10-23 8,21-2 0</inkml:trace>
  <inkml:trace contextRef="#ctx0" brushRef="#br0" timeOffset="232848.3182">9823 17451 64,'0'0'51,"0"0"5,-26 12 2,0 1-32,6 2-26,2 1 0,0 0 0,18-16 0,-1 28 0,7-5 0,8 2 0,6-5 0,5 1 0,0 0 0,1 0 0,-2 3 0,-8 0 0,-6 0 0,-10-3 0,-9 1 0,-10-2 0,-8-1 0,-8-5 0,-5-6 0,-8-4 0,0-7-28,1-11-35,3-13-1,4-8-1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2:44:42.02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2989 4956 68,'0'0'49,"3"-13"2,2-2-9,2 1-25,0-2-5,3-1 4,0-7-16,7-2 0,1-5 0,4-4 0,3-6 0,2-4 0,3-5 0,3-3 0,4-4 0,1-1 0,1-5 0,0-4 0,1-4 0,1-1 0,-3-2 0,1-1 0,-3-2 0,0 1 0,-3 1 0,-1 5 0,-1 0 0,0 5 0,-1 2 0,-3 6 0,-1 6 0,-1 5 0,-4 5 0,0 6 0,-4 9 0,-3 7 0,-1 4 0,-4 5 0,-2 2 0,-1 0 0,-6 8 0,0 0 0,9 4 0,-2 2 0,0 3 0,4 4 0,2 4 0,1 5 0,2 4 0,0 4 0,3 6 0,0 2 0,1 3 0,3 2 0,1 3 0,2 3 0,2 0 0,3 1 0,4 1 0,2 2 0,3 2 0,2 0 0,1 0 0,1-2 0,2 2 0,0-2 0,0 2 0,0-1 0,-2 0 0,0-3 0,-1-2 0,-1-3 0,-1-3 0,-5-4 0,-2-6 0,-4-7 0,-5-5 0,-4-4 0,-5-4 0,-3-3 0,-4-4 0,0 0 0,-9-6 0,0 0 0,0 0 0,0 0 0,0 0 0,5-12 0,-4-1-63,-2-3-2,-2-2-1</inkml:trace>
  <inkml:trace contextRef="#ctx0" brushRef="#br0" timeOffset="986.0564">2265 4563 75,'-3'-20'54,"1"-2"2,2 22 1,0 0-44,12 21-13,-1-1 0,5 5 0,2 0 0,4 5 0,3 2 0,1 1 0,2 0 0,1 0 0,-2-3 0,-1-2 0,-1-2 0,-1-4 0,-5-3 0,-2-4 0,-1-2 0,-5-8 0,-2-5-25,1 0-38,-10-13 4,-3-5-1</inkml:trace>
  <inkml:trace contextRef="#ctx0" brushRef="#br0" timeOffset="1249.0715">2549 4452 112,'0'-12'54,"0"12"1,0 0-21,9 11-34,1 3 0,3 6 0,1 1 0,5 8 0,0 4 0,3 3 0,0-1 0,0 0 0,-2-3 0,-1-4 0,-2-1 0,-3-6 0,0-5 0,-4-5-29,0 0-30,-10-11 0,-4-14-1</inkml:trace>
  <inkml:trace contextRef="#ctx0" brushRef="#br0" timeOffset="1699.0972">1900 3965 115,'-19'9'55,"3"8"-2,0 9-21,1 3-32,4 9 0,1 4 0,3 6 0,6 3 0,6 1 0,4-1 0,7-4 0,5-3 0,4-7 0,7-8 0,4-11 0,3-9 0,-1-10 0,1-10 0,-4-9 0,-3-11 0,-5-8 0,-11-8 0,-7-3 0,-9-7 0,-6 0 0,-9 1 0,-6 4 0,-4 4 0,-4 8 0,1 8 0,0 5 0,5 12 0,1 6 0,-1-1-49,23 10-15,0 0 2</inkml:trace>
  <inkml:trace contextRef="#ctx0" brushRef="#br0" timeOffset="2316.1325">8191 4195 45,'0'0'52,"10"11"-1,0 3-11,1-2-15,4 4-2,2 1-4,3 3-19,1 0 0,2 0 0,-2-2 0,3-2 0,-6-3 0,0-2 0,-3-5 0,0-4 0,-2-5 0,-1-5 0,0-5 0,-3-5 0,-1-6 0,-1-5 0,-3-2 0,-2-1 0,-2 0 0,-3 3 0,-1 1 0,-1 3 0,1 6 0,-2 2 0,5 8 0,-1-2-37,2 11-25,5 10 1,-1 2 1</inkml:trace>
  <inkml:trace contextRef="#ctx0" brushRef="#br0" timeOffset="2528.1446">8632 4360 101,'0'0'56,"3"-12"0,-1 1-14,1 2-42,-2-2 0,0 0 0,3-1 0,0 1 0,2 2 0,2-1-45,1-2-10,3 0-1,2-3-1</inkml:trace>
  <inkml:trace contextRef="#ctx0" brushRef="#br0" timeOffset="2941.1683">8972 4009 86,'-7'-1'59,"-3"3"1,-5 3-10,-3 6-50,-2 2 0,1 3 0,0 1 0,2 1 0,3 2 0,4-2 0,4 0 0,6-2 0,3-4 0,4-2 0,6-2 0,3-2 0,1-1 0,4 0 0,-2 0 0,-1-1 0,2 1 0,-1 1 0,-3-1 0,-2 2 0,-3 2 0,-2 0 0,-2 1 0,-3 2 0,-4 1 0,-4 3 0,-3 0 0,-2 2 0,-3-2 0,-2 0 0,-2-1 0,1-3 0,1-1 0,2-5 0,2-3 0,4-3-45,-1 0-23,15-2 1</inkml:trace>
  <inkml:trace contextRef="#ctx0" brushRef="#br0" timeOffset="3092.1769">9129 4391 109,'11'1'62,"-4"1"-2,0-1-36,-7-1-24,0 0 0,0 0 0,0 0 0,0 0-59,7-6-3,3-1 1</inkml:trace>
  <inkml:trace contextRef="#ctx0" brushRef="#br0" timeOffset="4098.2344">10711 4292 69,'-14'18'54,"2"-3"2,2-3-5,4 1-26,-1-5-25,0-1 0,7-7 0,7 1 0,1-7 0,3-4 0,4-5 0,2-4 0,3-6 0,4-4 0,2-6 0,2-5 0,2-4 0,2-5 0,1-4 0,3-3 0,-2-4 0,4-1 0,0-1 0,0 1 0,-1-2 0,-1 1 0,2-2 0,-2 2 0,-1 2 0,-1 0 0,0-1 0,-1 2 0,-2 5 0,-1 3 0,-3 3 0,-1 5 0,-1 2 0,-3 5 0,-3 4 0,0 5 0,-3 1 0,-4 4 0,1 3 0,-4 4 0,-1 4 0,-3 3 0,0 0 0,-5 8 0,0 0 0,0 0 0,10 9 0,-2 1 0,1 2 0,2 2 0,2 5 0,1 1 0,2 4 0,0 2 0,1 1 0,1 2 0,2 1 0,1 1 0,1 0 0,1 2 0,1 3 0,2 1 0,2-1 0,-1 3 0,3 4 0,0 2 0,2 0 0,0 0 0,3-1 0,1 2 0,0 2 0,4 0 0,-3-3 0,5 2 0,2 2 0,0 2 0,1 1 0,1 1 0,0-1 0,0-2 0,-2 0 0,-1-4 0,-6-4 0,-1-4 0,-5-6 0,-5-5 0,-4-4 0,-5-3 0,-6-7 0,-2-3 0,-2-1 0,-7-9 0,0 0 0,0 0 0,-4-12 0,-1-2 0,2-1 0,1-2-41,1-1-26,3-2 0</inkml:trace>
  <inkml:trace contextRef="#ctx0" brushRef="#br0" timeOffset="4467.2555">13330 3679 60,'3'-10'54,"-3"10"-1,0 0 4,-5 10-26,-3 0-31,1 4 0,-2 3 0,0 7 0,-5 7 0,0 6 0,-4 5 0,-3 5 0,-2 3 0,-4 3 0,-2 2 0,-2 1 0,-2-4 0,0-2 0,1-4 0,2-5 0,4-7 0,2-6 0,7-6 0,2-8 0,8-4 0,-2 0-7,15-22-57,4-6-2,3-7 2</inkml:trace>
  <inkml:trace contextRef="#ctx0" brushRef="#br0" timeOffset="4775.2732">13555 3718 103,'12'1'58,"-1"-1"0,-16 13-22,-2 9-36,-8 5 0,-1 10 0,-7 6 0,-4 6 0,-4 5 0,-2 3 0,-3 3 0,-1 0 0,0-1 0,2-5 0,2-2 0,3-7 0,4-4 0,4-6 0,6-6 0,1-10 0,6-7-3,-2 0-60,11-20-2,0-8 2</inkml:trace>
  <inkml:trace contextRef="#ctx0" brushRef="#br0" timeOffset="5632.3222">11332 2765 35,'1'-9'51,"-1"9"0,0 0 2,0 12-22,-4-4-6,2 5-16,-4-1-9,-2 5 0,-2 2 0,-1 7 0,-4 3 0,-2 7 0,-5 4 0,-3 7 0,-4 7 0,-4 8 0,-5 5 0,-3 5 0,-4 4 0,-3 3 0,-2 1 0,1-1 0,0-4 0,1-6 0,2-3 0,5-3 0,4-7 0,2-4 0,4-6 0,5-7 0,5-4 0,2-5 0,3-5 0,4-7 0,2-4 0,2-5 0,2-2 0,0-1 0,6-6 0,0 0 0,0 0 0,0 0 0,0 0 0,0 0 0,0 0 0,0 0 0,0 0 0,0 0 0,0 0 0,0 0 0,0 0 0,0 0-19,0 0-50,0 0 2</inkml:trace>
  <inkml:trace contextRef="#ctx0" brushRef="#br0" timeOffset="9619.5502">2433 1314 37,'-7'-20'49,"-1"-2"1,8 22 1,0 0-22,0 0-6,0 0-9,0 0-12,0 0-2,0 0 0,0 0 0,0 35 0,6 6 0,-1 11 0,4 10 0,0 3 0,1 2 0,0-1 0,-3-3 0,1-8 0,-2-12 0,1-8 0,-3-15 0,0 0-6,-4-20-51,0 0-2,4-36 2,-5-7 0</inkml:trace>
  <inkml:trace contextRef="#ctx0" brushRef="#br0" timeOffset="9889.5657">2391 1143 85,'-7'-59'54,"5"12"1,6 12-13,0-1-23,16 41-19,3 10 0,5 11 0,5 4 0,1 8 0,1 3 0,-3 4 0,-2 4 0,-6-4 0,-5 4 0,-7-3 0,-8 1 0,-8-2 0,-7-4 0,-7-1 0,-7-7 0,-4-3 0,-4-9 0,1-8 0,0-10-36,1-10-23,5-7 0,5-9 0</inkml:trace>
  <inkml:trace contextRef="#ctx0" brushRef="#br0" timeOffset="10258.5868">2769 1146 45,'18'10'46,"-8"20"5,-1-1 0,-1 2-38,-1 5 2,2 0-3,-2-1-1,0 1-5,2-6-1,-4-6-5,0-3 0,-1-1 0,-4-20 0,0 0 0,0 0 0,-11-22 0,-1-8 0,2-3 0,0-7 0,2 0 0,2-7 0,3 4 0,3 2 0,2 6 0,3 9 0,2 3 0,0 0 0,-7 23 0,25-3 0,-1 1-20,0 2-34,1 2-2,3 0 1</inkml:trace>
  <inkml:trace contextRef="#ctx0" brushRef="#br0" timeOffset="10559.604">3163 1096 54,'0'0'55,"10"-21"4,-3 0-2,-7 21-27,-20 19-30,4 6 0,-2 5 0,1 1 0,4 5 0,1 1 0,4 1 0,5-1 0,7-4 0,5-8 0,0 0 0,12-15 0,2-5 0,-1-6 0,1-8 0,-4-5 0,2 0 0,-11-12 0,-2-4 0,-7-2 0,-1-3 0,-6 1 0,-2 3-55,1 2-6,1 2 0,2 7 3</inkml:trace>
  <inkml:trace contextRef="#ctx0" brushRef="#br0" timeOffset="11048.632">3421 1210 78,'11'29'54,"-1"6"-5,-2 1-9,2 8-23,-2 5-2,2 5-13,-2 0-2,2-1 0,-1-2 0,0-6 0,-2-2 0,-1-8 0,-1-5 0,0-2 0,-5-28 0,0 0 0,0 0 0,-5-26 0,-2-12 0,-3-11 0,1-10 0,-2-13 0,-1-7 0,2-4 0,2 3 0,5 5 0,0 7 0,6 15 0,5 11 0,5 17 0,-2-2 0,10 35 0,3 10 0,-1 5 0,1 6 0,-1 6 0,-5 5 0,-5 1 0,-3 0 0,-7 2 0,-4-4 0,-6-4 0,-4 1 0,-3-7 0,-1-6 0,-2-8 0,-1-1 0,18-14-20,-16-10-42,-1-1-1,17-15-1</inkml:trace>
  <inkml:trace contextRef="#ctx0" brushRef="#br0" timeOffset="11543.6603">4055 994 109,'0'0'51,"-2"-20"11,0 0-29,2 20-33,-19 2 0,-1 5 0,0 6 0,0 5 0,-1 6 0,2 7 0,1 5 0,2 5 0,4 1 0,6 2 0,4-3 0,3-3 0,6-7 0,3-4 0,5-5 0,3-8 0,2-9 0,0-8 0,-1-4 0,1-8 0,-2-10 0,-3-4 0,-3-3 0,-2-2 0,-5-4 0,-2 3 0,-1 7 0,-2 3 0,0 0 0,0 25 0,0 0 0,0 0 0,1 27 0,2 4 0,-1-2 0,2 5 0,0 2 0,1-1 0,2 0 0,-2-7 0,3-3 0,0-1-38,-8-24-22,0 0 1,0 0 0</inkml:trace>
  <inkml:trace contextRef="#ctx0" brushRef="#br0" timeOffset="12048.6892">4236 1297 79,'0'25'50,"-3"-5"0,2 0-15,1-20-20,0 0-1,0 0-2,0 0-12,1 21 0,2 0 0,-3-21 0,0 0 0,0 0 0,7-27 0,0-2 0,-1-7 0,0-1 0,0-2 0,0 6 0,-2 3 0,0 9 0,0 0 0,-4 21 0,0 0 0,13 23 0,-2 1 0,2 0 0,2 4 0,2 1 0,1 0 0,1-3 0,1-5 0,1-4 0,-3-2 0,0-9 0,-1 0 0,-17-6 0,0 0 0,19-31 0,-9-3 0,-5 0 0,-3-4 0,-3 5 0,0-1 0,-2 1 0,1 3 0,-1 8 0,1-1 0,2 23 0,0 0-6,0 0-55,18-5-1,0 5-2</inkml:trace>
  <inkml:trace contextRef="#ctx0" brushRef="#br0" timeOffset="12514.7158">4995 1065 82,'0'0'58,"5"-26"2,-1 0-5,-4 26-55,-18-7 0,-1 10 0,-1 1 0,0 5 0,-1 11 0,0 8 0,1 1 0,3 0 0,3 3 0,6-1 0,3 1 0,5-5 0,5-6 0,0 0 0,-5-21 0,26 4 0,-4-6 0,-1-7 0,0-9 0,-2-3 0,-2-4 0,-2-3 0,-3 1 0,-4 5 0,-1 2 0,0 0 0,-7 20 0,0 0 0,0 0 0,0 0 0,7 29 0,-2-1 0,1 3 0,-1 0 0,4-2 0,0-2 0,-1-3 0,4-2 0,-1-1-2,-11-21-57,19-4-2,0-1 3,-4-17 1</inkml:trace>
  <inkml:trace contextRef="#ctx0" brushRef="#br0" timeOffset="12732.7283">5258 749 109,'5'-28'58,"-5"28"2,0 0-32,1 28-28,3 4 0,-1 7 0,2 9 0,0 5 0,-1-1 0,1 1 0,0 2 0,0-2 0,-1-3 0,1-4 0,-3-7 0,-1-4-45,0-3-21,-2-7 7</inkml:trace>
  <inkml:trace contextRef="#ctx0" brushRef="#br0" timeOffset="13025.7451">4927 1536 105,'-20'2'63,"3"0"-1,1-1-37,16-1-25,0 0 0,0 0 0,0 0 0,0 0 0,24 0 0,2 2 0,6 4 0,7 0 0,3 3 0,3-3 0,0-2 0,-1 2 0,-7-2 0,-1-2 0,-7-2-45,-7-3-20,-3-5 3</inkml:trace>
  <inkml:trace contextRef="#ctx0" brushRef="#br0" timeOffset="13755.7868">10632 1325 70,'0'0'54,"0"0"-1,0 0 6,0 0-45,0 0-9,-8 24-5,8 4 0,5 7 0,2 4 0,2 6 0,1 5 0,-1 0 0,0-1 0,-2-1 0,-2-4 0,1-4 0,-1-7 0,0-5-7,-1-1-53,-4-27 5,0 0-4</inkml:trace>
  <inkml:trace contextRef="#ctx0" brushRef="#br0" timeOffset="14049.8036">10609 1286 99,'-6'-49'61,"1"8"-5,5 5-17,5 10-39,0 6 0,1 0 0,15 18 0,3 8 0,4 2 0,6 8 0,0 7 0,1 4 0,-3 3 0,-3 2 0,-4 2 0,-7 4 0,-8-1 0,-8 0 0,-10-1 0,-5-3 0,-7-3 0,-6-3 0,-1-1 0,-4-12 0,3-5 0,3-10-46,3-10-14,3-8 0,7-5 0</inkml:trace>
  <inkml:trace contextRef="#ctx0" brushRef="#br0" timeOffset="14402.8238">10976 1203 40,'16'9'54,"-6"11"0,-3 1-2,0 3-22,-4 0-18,1 1 1,1-4-13,-1 1 0,0 0 0,-4-22 0,0 0 0,0 0 0,0 0 0,0 0 0,0 0 0,0 0 0,-16-24 0,5-5 0,0-3 0,4 0 0,4 1 0,3-3 0,4 5 0,3 4 0,6 4 0,-2 0 0,8 11 0,0 2 0,6-1-39,1 4-18,2 2 0,2 6 0</inkml:trace>
  <inkml:trace contextRef="#ctx0" brushRef="#br0" timeOffset="14718.8419">11455 1118 120,'0'0'59,"-25"16"4,0-3-50,0 4-13,-2 7 0,2 2 0,2 1 0,1 2 0,6 0 0,6-3 0,6-3 0,0-1 0,4-22 0,26 16 0,-1-7 0,1-7 0,0-6 0,-1-7 0,-2-6 0,-4-2 0,-5-5 0,-5-2 0,-4 1 0,-5-5 0,-2 4 0,-5 1 0,-2 4-40,2 0-24,7 21-2,0 0 8</inkml:trace>
  <inkml:trace contextRef="#ctx0" brushRef="#br0" timeOffset="15199.8694">11607 1251 42,'10'29'55,"-3"1"1,-2 1 0,0 1-19,1 8-28,0 4-9,4 6 0,-1 5 0,1 1 0,-1-2 0,0-1 0,1-7 0,-2-7 0,-2-6 0,-2-12 0,-1-1 0,-3-20 0,0 0 0,-8-35 0,-1-6 0,1-10 0,-1-10 0,0-5 0,-1-3 0,5-10 0,0 6 0,6 2 0,3 7 0,3 11 0,3 9 0,5 12 0,4 12 0,2 16 0,3 8 0,0 10 0,-1 6 0,-1 7 0,-2 4 0,-5 2 0,-5 2 0,-5-1 0,-7-5 0,-6 1 0,-3-4 0,-5-3 0,-2-1 0,-1-7 0,2-9 0,0-1-59,17-5-8,-17-20 2</inkml:trace>
  <inkml:trace contextRef="#ctx0" brushRef="#br0" timeOffset="15657.8956">12210 1078 148,'0'0'58,"-20"-13"-9,-1 17-49,-2 2 0,0 4 0,2 1 0,1 3 0,4 2 0,-1-1 0,17-15 0,-3 24 0,1-1 0,2-23 0,19 13 0,-2-5 0,0 0 0,-17-8 0,20-1 0,1-1 0,-21 2 0,0 0 0,0 0 0,0 0 0,0 0 0,0 0 0,0 0 0,0 0 0,-13 26 0,1-6 0,1 1 0,11-21 0,-9 26 0,7-5 0,-2-1 0,4-20 0,15 23 0,-2-1 0,3-13 0,2-2-22,1-5-36,1 0-1,0-4-2</inkml:trace>
  <inkml:trace contextRef="#ctx0" brushRef="#br0" timeOffset="16071.9193">12379 1398 96,'0'0'61,"0"0"3,0 0-30,0 0-34,0 0 0,-6-24 0,5 0 0,2 1 0,4 1 0,1-2 0,2 0 0,-1 1 0,-7 23 0,0 0 0,12-20 0,1 0 0,-13 20 0,0 0 0,21 27 0,-1-2 0,1 3 0,0 2 0,4-1 0,-1-2 0,0-3 0,0-6 0,-3-7 0,-2-6 0,-2-1 0,-17-4 0,16-21 0,-6-3 0,-5-2 0,-3-3 0,-2-1 0,-2-1 0,-1 4 0,-1-3 0,3 1 0,0 3-52,0-1-12,1 27 1</inkml:trace>
  <inkml:trace contextRef="#ctx0" brushRef="#br0" timeOffset="16485.943">12942 1042 88,'0'0'66,"0"0"-8,0 0-15,-17-17-43,-5 11 0,1 6 0,-3 7 0,-1 6 0,2 1 0,3 3 0,-1-1 0,15 5 0,-2 0 0,8-21 0,18 25 0,-1-8 0,3-2 0,0-2 0,-1-6 0,-1 1 0,0-1 0,-18-7 0,0 0 0,0 0 0,0 0 0,0 0 0,0 0 0,0 0 0,1 22 0,0-1 0,-1-21 0,-13 24 0,5-2 0,-3 0 0,11-22 0,-2 22 0,0 0 0,2-22 0,0 0 0,16 21 0,1-10-61,2-5 0,1-3-3</inkml:trace>
  <inkml:trace contextRef="#ctx0" brushRef="#br0" timeOffset="17320.9907">12942 1175 42,'-8'-25'56,"8"25"0,0 0-7,-20-10-13,0-1-20,20 11-16,-24 3 0,0 4 0,-1 5 0,1 3 0,1 6 0,1 2 0,2 3 0,6 2 0,1 4 0,6-3 0,6-4 0,0-1 0,1-24 0,19 17 0,-1-7 0,1-7 0,1-7 0,-2-3 0,1-6 0,-2 0 0,-17 13 0,19-31 0,-7 5 0,-3 4 0,-3-1 0,-6 23 0,0 0 0,0 0 0,0-20 0,2-1 0,-2 21 0,0 0 0,2 22 0,-1 0 0,-1-22 0,9 29 0,1-5 0,1 1 0,0-4 0,3 0 0,-1-1 0,4-9 0,0 0 0,-17-11-17,26-10-49,-3-7 2,-1-9-1</inkml:trace>
  <inkml:trace contextRef="#ctx0" brushRef="#br0" timeOffset="17561.0045">13205 786 128,'3'-29'61,"-3"29"-4,0 0-48,0 0-9,5 27 0,-1 10 0,2 11 0,0 12 0,1 4 0,2 4 0,0 1 0,1-1 0,1-6 0,-1-3 0,0-5 0,-2-10 0,0-8 0,0-7 0,-3-7-49,0 1-15,-5-23-3</inkml:trace>
  <inkml:trace contextRef="#ctx0" brushRef="#br0" timeOffset="17998.0295">12137 1657 114,'0'0'63,"0"0"-4,0 0-40,0 0-19,0 0 0,0 0 0,-14 29 0,8 4 0,1 5 0,0 6 0,2 4 0,-1 6 0,1 1 0,1-2 0,1-2 0,0-5 0,1-8 0,0-9 0,0-6 0,1 1 0,-1-24 0,0 0-56,4-29-8,0-8-1</inkml:trace>
  <inkml:trace contextRef="#ctx0" brushRef="#br0" timeOffset="18403.0526">12104 1645 130,'0'0'61,"0"0"1,0 0-60,-20-1-2,-1-1 0,21 2 0,-23 26 0,3-1 0,1 3 0,1 1 0,1-3 0,2-1 0,3-3 0,0-1 0,12-21 0,0 0 0,0 0 0,0 0 0,0 0 0,0 0 0,16-27 0,0-1 0,4 0 0,-1 0 0,0 1 0,-1 8 0,-1 5 0,1-1 0,-18 15 0,18-2 0,1-1 0,-19 3 0,23 15 0,-2 1 0,0 0 0,0 3 0,0-2 0,0 4 0,-2-6 0,1-4 0,-2 0-30,-2-1-38,-16-10 5</inkml:trace>
  <inkml:trace contextRef="#ctx0" brushRef="#br0" timeOffset="19320.1051">9612 1130 34,'0'0'54,"0"0"2,0 0-12,0 0-11,0 0-11,0 0-10,0 0-12,0 0 0,-5-22 0,2-1 0,3 23 0,0 0 0,19-1 0,1-1 0,-20 2 0,17 29 0,0-2 0,-2-1 0,-2 2 0,-1 0 0,-3 2 0,-2 3 0,-5 0 0,-6 0 0,-4 0 0,-5 3 0,-6-1 0,-5-1 0,-5-1 0,-1-4 0,-1-5 0,0-7 0,0-6 0,5-12 0,3-6 0,5-9 0,7-6 0,5-3 0,5-4 0,5 3 0,5 1 0,2 5 0,8 3 0,1 6 0,2 7 0,2 3 0,0 6 0,1 3 0,0 3 0,0 5 0,-2 1 0,-2 4 0,-2-2 0,-1 2 0,-1-1 0,-17-20-2,0 0-61,22 14-4,-1-1-1</inkml:trace>
  <inkml:trace contextRef="#ctx0" brushRef="#br0" timeOffset="19494.115">9956 1371 112,'0'0'55,"0"0"1,0 0-24,0 0-32,23 3 0,-5 3-39,0-2-19,2 0 6,-1-1-2</inkml:trace>
  <inkml:trace contextRef="#ctx0" brushRef="#br0" timeOffset="20531.1744">10029 1857 72,'0'0'46,"0"0"3,0 0 2,0 0-41,8 21-5,-1-1 2,-7-20 0,23 32 1,-2-6-8,1 2 0,-1 1 0,2 4 0,1 2 0,1 2 0,4-2 0,0-1 0,2 0 0,2-4 0,0-5 0,2-6 0,0 0 0,2-4 0,0 0 0,0 1 0,1-1 0,2-3 0,-1-1 0,2 1 0,0-2 0,0-2 0,-1-3 0,0-3 0,-1 0 0,-2 5 0,-2-1 0,1-3 0,-2-1 0,0 0 0,0 0 0,0 0 0,0-4 0,0-1 0,2-2 0,-1-1 0,0 2 0,1 3 0,-1-3 0,1 0 0,-1 1 0,0 2 0,-1-1 0,0 1 0,-1-4 0,-3-3 0,-1 0 0,-1 0 0,-3 1 0,0-3 0,0 4 0,0-2 0,0-2 0,-1 3 0,1-2 0,-1-1 0,-1 0 0,0 1 0,-2-4 0,-3 2 0,0-1 0,-18 12 0,22-11 0,-6 0 0,1 0 0,-17 11 0,16-25 0,-1 1 0,-4 3 0,-1-1 0,-10 22 0,0 0 0,0 0 0,0 0 0,0 0 0,0 0 0,0 0 0,0 0 0,0 0 0,0 0 0,0 0 0,0 0 0,0 0 0,0 0 0,-18 11 0,-2 3 0,-3 0 0,-2 0 0,-2-1 0,1-3 0,2-5 0,4 0 0,2 3 0,1-1 0,17-7 0,0 0 0,0 0 0,0 0 0,0 0-67,0 0-2,0 0 3</inkml:trace>
  <inkml:trace contextRef="#ctx0" brushRef="#br0" timeOffset="21127.2084">12775 4846 125,'-6'-3'62,"-2"-1"-2,5 13-52,-2 0-8,3 4 0,0 1 0,1 6 0,-1 4 0,1 4 0,0 2 0,2 3 0,-1-3 0,2-1 0,0-4 0,1-5 0,2-3 0,-2-9 0,1 0 0,-4-8-61,5-16-6,-1-7 3</inkml:trace>
  <inkml:trace contextRef="#ctx0" brushRef="#br0" timeOffset="21885.2518">11532 3569 68,'-3'-9'56,"-1"1"3,0-1-3,4 9-40,0 0-16,9-4 0,1 2 0,3 3 0,3 2 0,4 4 0,-2 3 0,2 4 0,-1 4 0,-1 4 0,-5 0 0,-2 2 0,-5 1 0,-6 0 0,-3-2 0,-6-1 0,-2-3 0,-4-2 0,-1-3 0,-2-6 0,1-4 0,2-5 0,2-4 0,5-5 0,3-3 0,4-2 0,4-1 0,4 0 0,3 2 0,2 3 0,3 2 0,3 6 0,0 4 0,1 4 0,-2 6 0,0 3 0,0 7 0,-6 3 0,-2 6-49,-5 5-14,-6 2-1</inkml:trace>
  <inkml:trace contextRef="#ctx0" brushRef="#br0" timeOffset="22457.2845">10654 4709 130,'8'-9'59,"0"1"1,2-1-54,5 5-6,1 4 0,4 4 0,4 2 0,2 3 0,1 1 0,-1 3 0,-3 2 0,-5 1 0,-6 0 0,-8 0 0,-11 0 0,-9 0 0,-8 0 0,-5-1 0,-5-1 0,-2-1 0,2-1 0,5-2 0,7-2 0,9-1 0,9 1 0,8 0 0,10 0 0,7 3 0,5 0 0,2 2 0,3 2 0,-4 2 0,-2-2 0,-5 1 0,-5 2 0,-8 0 0,-9 0 0,-6 2 0,-8-1 0,-6 0 0,-6-2 0,-4-2 0,0 0 0,1-5 0,5-8-19,11-11-49,9-11 0</inkml:trace>
  <inkml:trace contextRef="#ctx0" brushRef="#br0" timeOffset="23284.3318">13570 2895 36,'8'-21'52,"-2"1"3,-4 2-10,3 8-7,-5-1-9,0 0-29,0 11 0,0 0 0,-9 6 0,-1 5 0,-3 4 0,-4 6 0,-3 6 0,-2 9 0,-1 4 0,-1 4 0,2 0 0,4 4 0,5 4 0,4-1 0,7 0 0,7-1 0,8-4 0,9-3 0,8-5 0,5-7 0,6-9 0,4-11 0,2-9 0,1-10 0,-3-8 0,-3-8 0,-6-11 0,-6-9 0,-7-5 0,-9-5 0,-8-7 0,-10 0 0,-9-2 0,-6 3 0,-9 7 0,-7 8 0,-3 9 0,-4 12 0,2 12 0,2 10 0,8 12 0,1 9 0,7 7-67,8 5 0,4 2-1</inkml:trace>
  <inkml:trace contextRef="#ctx0" brushRef="#br0" timeOffset="29735.7008">2323 7899 18,'0'0'35,"0"0"-11,2 11-4,4-1 1,0 3 2,3 5 1,-1 3-4,2 5-2,0 5-3,1 5-3,-1 1-2,-1 2-3,-2-2-2,1-1-4,-1-2-1,-2-6-11,1-2-14,0-5-25,-2-8 1,0-5-3,1 0 3</inkml:trace>
  <inkml:trace contextRef="#ctx0" brushRef="#br0" timeOffset="30450.7417">2379 7752 30,'0'0'45,"-2"-7"4,-1-1-12,3 8-11,0 0-7,9-8-1,-2 0-6,5 0-2,2-2-1,4 0-9,1 0 0,4 3 0,0 2 0,3 4 0,-2 5 0,1 5 0,-2 3 0,-1 4 0,-3 2 0,-1 3 0,-5-1 0,-4 3 0,-3 0 0,-5 0 0,-4 0 0,-5 0 0,-4-1 0,-2-1 0,-3 0 0,1-3 0,0-5 0,2-3 0,2-4 0,3-2 0,0-1 0,9-3 0,0 0 0,9-5 0,2 4 0,3 2 0,2 1 0,2 2 0,3 3 0,2 4 0,-1 1 0,2 3 0,-4 2 0,-1 1 0,-2 5 0,-3 1 0,-5 0 0,-5 1 0,-5 0 0,-4 1 0,-5-1 0,-5-1 0,-5-3 0,-2-3 0,-3-3 0,-2-4 0,0-3 0,2-3 0,1-5 0,4-5 0,5 0 0,4-6 0,5-1-9,7-3-52,6-2 1,6 0 1</inkml:trace>
  <inkml:trace contextRef="#ctx0" brushRef="#br0" timeOffset="30834.7637">2895 8181 62,'15'15'48,"-3"0"2,-1-1-11,-1 2-18,-3 0-3,1-2-8,-3-2-3,-1-1-7,-2-3 0,1-1 0,-3-7 0,0 0 0,0 0 0,0 0 0,0 0 0,-7-14 0,1-2 0,1-3 0,0-5 0,1-1 0,3-1 0,2 0 0,4-1 0,3 5 0,1-1 0,3 5 0,0 2 0,2 3 0,0 3 0,-2 2 0,4 2 0,-5 0 0,3 4 0,-5 2-10,0 0-48,0 1-2,-1 1 0</inkml:trace>
  <inkml:trace contextRef="#ctx0" brushRef="#br0" timeOffset="31532.8036">3329 8205 53,'10'7'47,"-4"-1"-8,2 0-6,1 3-7,0-1-2,4 5-7,-4-1-1,2 6-16,-3 2 0,0 1 0,-5-1 0,-2 2 0,-5-1 0,-4 0 0,-3-2 0,-4-3 0,-1-4 0,-3-4 0,2-3 0,1-5 0,1-4 0,5-7 0,5-2 0,4-2 0,4-2 0,5 0 0,4 0 0,3 3 0,3 3 0,1 5 0,0 3 0,1 4 0,-3 3 0,-1 4 0,-2 2 0,0 2 0,-4 0 0,-2-2 0,1 2 0,-1 0-55,-1-3-6,-1-4 0</inkml:trace>
  <inkml:trace contextRef="#ctx0" brushRef="#br0" timeOffset="31850.8218">3829 7931 37,'1'-8'45,"-1"8"4,5 13 1,0 3-28,-3 0-7,3 3-2,-2 2-2,2 3-4,-2-1-3,3-1-4,-2 0-3,-1-4-14,-1-2-25,2-1-8,-4-6 0,0-1-2</inkml:trace>
  <inkml:trace contextRef="#ctx0" brushRef="#br0" timeOffset="32044.8329">3801 8048 106,'0'0'50,"0"0"-2,0 0-14,0 0-24,0 0-7,11-3-2,4-2-12,3-1-39,5 3-2,0-4 3,0 2-2</inkml:trace>
  <inkml:trace contextRef="#ctx0" brushRef="#br0" timeOffset="33443.9129">5089 7738 39,'2'-9'48,"-3"0"1,0-1-4,1 10-18,-11-3-7,-1 4-6,-3 3-1,-3 3-13,-3 3 0,-3 5 0,-3 4 0,0 5 0,-1 4 0,4 4 0,1 3 0,2 2 0,6 1 0,6 0 0,6-1 0,5-1 0,6-3 0,5-3 0,6-6 0,4-3 0,3-2 0,2-4 0,0-4 0,0-6 0,-1-2 0,-2-6 0,-3-2-50,0-3-8,-4-4 2,-2-1-2</inkml:trace>
  <inkml:trace contextRef="#ctx0" brushRef="#br0" timeOffset="33684.9267">5248 7988 69,'0'0'50,"9"-2"-2,-1 3 3,3-1-37,-1 0-7,4 0-4,2 0 0,4 1-2,0 0 0,1-1-3,0 1-7,-3-1-12,0-3-28,0 1-1,-4-1 0,1-1 0</inkml:trace>
  <inkml:trace contextRef="#ctx0" brushRef="#br0" timeOffset="34014.9456">5816 7732 70,'0'0'54,"-9"5"2,-5 1-1,-2 2-35,-1 6-20,-2 3 0,1 8 0,1 2 0,1 4 0,2 0 0,4 2 0,5 0 0,5-1 0,4-1 0,5-4 0,3-1 0,4-2 0,3-4 0,2-4 0,1-3 0,-1-5 0,1-4-34,0-2-25,0-5 0,-1-2 0</inkml:trace>
  <inkml:trace contextRef="#ctx0" brushRef="#br0" timeOffset="34465.9714">6501 8016 38,'0'0'49,"0"0"-1,0 0 2,0 0-21,0 0-13,9 1-6,3-1-3,4 0-2,4-1-2,7-1-3,2 1 0,6 2 0,3-1 0,4 3 0,3-3 0,2 2 0,3 0 0,2 0 0,4 0 0,3-1 0,-1 1 0,-1-2 0,0 0 0,-3 1 0,-2-3 0,-6-1 0,-5 1 0,-8-4-13,-5-3-36,-5 1-8,-8-3 2,-7 0 1</inkml:trace>
  <inkml:trace contextRef="#ctx0" brushRef="#br0" timeOffset="34796.9903">7384 7859 44,'-9'0'47,"2"0"4,-2-1-12,9 1-11,0 0-4,0 0-8,9 7-10,1 2-6,2-1 0,4 3 0,3 2 0,2 2 0,2 1 0,1 1 0,1 0 0,-1 0 0,-4-1 0,-2 2 0,-3-3 0,-5 0 0,-5 0 0,-5 2 0,-7 1 0,-5 1 0,-3-1 0,-3 0 0,-3 0 0,-1-2 0,4-1 0,-4-6 0,5-3-41,6-2-19,4-3 0,-2-1-3</inkml:trace>
  <inkml:trace contextRef="#ctx0" brushRef="#br0" timeOffset="35399.0247">7975 8076 43,'-6'17'48,"-3"1"2,3 1 2,-1 2-29,-1-3-7,3 0-3,0-4-3,5-1-10,-2-4 0,-1-1 0,3-8 0,7-7 0,-1-5 0,2-5 0,1-6 0,0-6 0,2-8 0,1-5 0,0-2 0,1-1 0,-1 2 0,-1 4 0,1 6 0,-1 5 0,0 9 0,0 10 0,1 8 0,0 11 0,3 12 0,2 6 0,5 7 0,1 4 0,3 3 0,1 1 0,2-1 0,0-5 0,-1-7 0,-2-9 0,-1-7 0,-3-8 0,-3-8 0,-6-8 0,-1-9 0,-5-10 0,-3-8 0,-5-6 0,-3-5 0,-3-3 0,-2-1 0,1 2 0,0 5 0,-3 5 0,3 9 0,2 8 0,3 8-25,0 0-34,8 25-1,1 3-1</inkml:trace>
  <inkml:trace contextRef="#ctx0" brushRef="#br0" timeOffset="35587.0355">8537 8084 61,'3'9'54,"-3"-9"-1,0 0 0,0 0-29,0 0-18,1-9-15,1 0-34,0-4-10,4-1 0,1-5-1</inkml:trace>
  <inkml:trace contextRef="#ctx0" brushRef="#br0" timeOffset="36219.0716">8770 7759 57,'7'15'56,"-1"7"1,0 2-2,-5 3-28,1 7-24,1 1-3,2 4 0,-2-2 0,3 0 0,1-2 0,0-5 0,0-6 0,0-5 0,-3-6 0,0 0 0,-4-13 0,-1-9 0,-1-9 0,-4-6 0,-3-8 0,0-9 0,0-7 0,0-4 0,1-1 0,1 0 0,2 2 0,2 7 0,5 7 0,2 8 0,5 6 0,5 7 0,3 5 0,2 5 0,4 5 0,2 5 0,0 4 0,0 6 0,-1 4 0,-5 4 0,-2 0 0,-4 2 0,-5 0 0,-7 0 0,-5 1 0,-6-2 0,-7-1 0,-5-2 0,-4-1 0,-3 0 0,-1-2 0,3-4 0,2-4 0,4-1 0,6-2 0,6-1 0,-1-1 0,10-4 0,10 8 0,3 0 0,1 1 0,4 1 0,2-1 0,0 3 0,2-1 0,1-1 0,0 1 0,-1-1-40,-2-1-20,-1 0-1,1-1 3</inkml:trace>
  <inkml:trace contextRef="#ctx0" brushRef="#br0" timeOffset="36347.079">9133 8167 72,'5'8'57,"-2"1"-1,1-1-2,-4-8-38,-6 8-16,0-2-34,-2 2-20,-4 0-1,-6 4 0</inkml:trace>
  <inkml:trace contextRef="#ctx0" brushRef="#br0" timeOffset="37362.137">2378 10632 76,'0'0'55,"0"0"2,4 9 3,-2 8-53,-2 1-7,1 5 0,1 3 0,2 5 0,0 3 0,3 1 0,0 0 0,-1-4 0,0-3 0,0-4 0,0-6 0,-3-8 0,1-1 0,-7-16 0,1-6 0,-7-9 0,-2-6-7,-4-9-5,-2-7 3,-3-7 6,-1-5 6,2-1 3,0 0 3,7 3 0,3 2-5,7 7-4,7 6 0,8 7 0,6 7 0,6 7 0,6 4 0,2 7 0,5 8 0,-1 6 0,-1 6 0,-5 5 0,-4 4 0,-6 4 0,-7 4 0,-6 2 0,-10-1 0,-5 1 0,-6-1 0,-4 0 0,-2-5 0,0-3 0,0-5 0,4-5 0,2-1 0,5-4 0,-2 0 0,10-8 0,8-1 0,4-1 0,4 1 0,2 3 0,4-3 0,3 3 0,2 3 0,0 4 0,0 5 0,-4 3 0,-2 2 0,-5-1 0,-3 5 0,-7 1 0,-6-1 0,-7-1 0,-5-3 0,-6-1 0,-6 1 0,-2-2 0,-2-4 0,0-3 0,2-3 0,1-6 0,6-1 0,2-8 0,11-5-34,4-1-30,7-3 1</inkml:trace>
  <inkml:trace contextRef="#ctx0" brushRef="#br0" timeOffset="37693.156">2851 10864 63,'10'15'53,"-4"1"2,-2-3-2,-1 0-22,-3-13-31,1 8 0,1 0 0,-2-1 0,0-7 0,0 0 0,0 0 0,-8-5 0,2-2 0,0-6 0,0-3 0,-1-8 0,4-2 0,0-2 0,5-2 0,2 0 0,4 3 0,2 3 0,2 2 0,3 7 0,0 2 0,4 4 0,1 4-12,-3 3-49,1 3-3,-1 3 3</inkml:trace>
  <inkml:trace contextRef="#ctx0" brushRef="#br0" timeOffset="38091.1787">3100 10844 106,'4'9'56,"1"0"1,1 0-21,3 5-36,-3-1 0,3 5 0,-4 1 0,0 4 0,-5 3 0,0 2 0,-5 0 0,-1-2 0,-3-1 0,-1-3 0,-1-4 0,1-5 0,0-10 0,2-8 0,1-5 0,4-3 0,3-3 0,3-3 0,4-1 0,2 1 0,3 1 0,2 6 0,1 2 0,1 3 0,1 3 0,-1 3 0,-1 7 0,-2 1 0,1 4 0,-4-2 0,-1 1-10,1-3-53,1-1-1,0-6 0</inkml:trace>
  <inkml:trace contextRef="#ctx0" brushRef="#br0" timeOffset="38339.1929">3760 10625 97,'6'3'55,"2"0"3,-6 10-13,-2-2-45,3 3 0,-1 3 0,3 1 0,0 2 0,1-1 0,0 1 0,1-5-43,-3-4-15,-1-2 1,-1 0 1</inkml:trace>
  <inkml:trace contextRef="#ctx0" brushRef="#br0" timeOffset="38498.202">3704 10682 81,'0'0'47,"9"-4"-2,1 0 0,1 1-45,5 0-12,3-3-34,5 5-1,1 0 0,3 2 2</inkml:trace>
  <inkml:trace contextRef="#ctx0" brushRef="#br0" timeOffset="38911.2256">4906 10396 73,'-1'-14'56,"-4"6"0,-4 2 1,-2 2-44,0 7-13,-5 4 0,1 7 0,-5 4 0,2 7 0,-1 4 0,-1 4 0,1 1 0,4 3 0,3 2 0,5 0 0,5-1 0,6-1 0,5-3 0,6-3 0,3-2 0,5-6 0,3-5 0,1-6 0,4-3 0,-5-7 0,4-2 0,0-5-48,-5-6-14,-1-3 0,-3-5 4</inkml:trace>
  <inkml:trace contextRef="#ctx0" brushRef="#br0" timeOffset="39234.2441">5076 10613 55,'-7'-1'50,"7"1"1,0 0 2,7 1-26,0-2-8,3 1-19,2 0 0,3 1 0,1-2 0,2 1 0,3-1 0,-1 1 0,-1 0 0,-1-1 0,-2 2 0,-3-3-6,-3 0-49,2 0-1,-5-2 1,0 0-1</inkml:trace>
  <inkml:trace contextRef="#ctx0" brushRef="#br0" timeOffset="39565.263">5154 10778 62,'-3'11'56,"3"-2"2,-2 1-2,2-10-33,7 6-23,0-4 0,2 0 0,6-2 0,-1-2 0,4-1 0,0-2 0,2 1-4,-2-3-53,0-1-1,-1 0 0</inkml:trace>
  <inkml:trace contextRef="#ctx0" brushRef="#br0" timeOffset="39918.2832">5729 10497 71,'-4'-11'53,"-4"5"1,-1 1-1,-5 2-29,0 9-24,-2 4 0,-1 7 0,-2 5 0,1 6 0,-1 3 0,5 4 0,0 1 0,8 0 0,6-3 0,6-2 0,8-3 0,3-2 0,7-4 0,5-5 0,1-4 0,1-5 0,2-5-45,-1-5-18,0-4 2</inkml:trace>
  <inkml:trace contextRef="#ctx0" brushRef="#br0" timeOffset="40656.3254">6431 10666 69,'0'0'52,"0"0"1,0 0-1,0 0-23,7 5-29,2 0 0,3 1 0,5-1 0,5-1 0,7 0 0,8-1 0,8 0 0,4-4 0,6 0 0,6-1 0,5 0 0,3 2 0,1 0 0,2 1 0,0 0 0,-1 0 0,-1 1 0,-5-1 0,-5 0 0,-5-1 0,-7 0 0,-6 2 0,-7-1 0,-9-2 0,-6-1 0,-4 1 0,-9-1 0,0-1 0,-14-3 0,0-2-28,-6-3-9,0 3-2,-3-3 3,-1 0 9,-1-2 10,2 1 15,2 2 14,1 0 11,4 2 9,-1-1 6,5 4-3,-1-2-1,6 7-22,0 0-12,6 0 0,4 2 0,4 3 0,4 2 0,5 2 0,1 0 0,2 3 0,2 1 0,-2 1 0,-4 1 0,-5 3 0,-4 0 0,-6 2 0,-7 1 0,-7 2 0,-7 1 0,-6 1 0,-3 0 0,-3-4 0,-3-3 0,2-2 0,4-1 0,2-4 0,6 0 0,7-4-2,-1 0-62,9-7-1,9-10 1</inkml:trace>
  <inkml:trace contextRef="#ctx0" brushRef="#br0" timeOffset="41227.3581">9182 10461 43,'0'-17'51,"-4"2"3,-3 3-13,-3 0-6,-3 6-9,-4 4-21,0 6-5,-5 4 0,-1 7 0,-2 5 0,2 7 0,-2 5 0,4 4 0,1 1 0,6 2 0,4 1 0,6-1 0,5-2 0,6-3 0,6-2 0,6-5 0,5-4 0,2-5 0,2-5 0,3-4 0,1-4 0,-3-4 0,0-2 0,-4-3-31,-4-4-31,-2-3 0,-5-2 1</inkml:trace>
  <inkml:trace contextRef="#ctx0" brushRef="#br0" timeOffset="41663.383">9465 10653 39,'0'0'47,"0"0"-12,0 0-1,0 0-4,8 8 0,1-6-5,6 1-10,1-2-15,3 0 0,6 0 0,6 1 0,1-1 0,4 0 0,3 0 0,3 1 0,0-1 0,-1 1 0,-2 0 0,-7 0 0,-2 1 0,-6-1 0,-8-1 0,-5-1 0,-1-1-58,-10 1-3,-7-7 1</inkml:trace>
  <inkml:trace contextRef="#ctx0" brushRef="#br0" timeOffset="42077.4067">10280 10527 17,'3'-7'46,"-1"-1"3,-2 8-1,0 0-14,0 0-4,-11 7-9,2 3-11,-4 1-10,-1 5 0,-6 1 0,-1 3 0,-4 5 0,0 3 0,3 1 0,2 3 0,3 1 0,7 2 0,8 0 0,9-2 0,9-5 0,8-5 0,7-3 0,6-5 0,5-4 0,2-6 0,0-3 0,-4-7 0,-7-4-30,-5-3-32,-6-6-1,-8-6 2</inkml:trace>
  <inkml:trace contextRef="#ctx0" brushRef="#br0" timeOffset="42581.4356">9090 9920 51,'0'0'50,"0"0"2,0 0-5,0 0-19,0 16-7,-1 0-15,1 5-6,0 0 0,0 6 0,0-2 0,0 2 0,0 0 0,0-1 0,0-3 0,0-5 0,0 0 0,1-7-38,0-1-22,-1-10 3,-2-18-1</inkml:trace>
  <inkml:trace contextRef="#ctx0" brushRef="#br0" timeOffset="43385.4815">8926 9301 49,'5'8'51,"0"3"-9,-1 6-5,-2 3-7,1 6-6,-2 1-5,3 2-16,-3 0-3,2-1 0,-2-4 0,-1-2 0,2-5 0,0-5 0,-1-3 0,-1 0 0,0-9 0,-1-17 0,0-3-12,-2-8-4,0-6 1,-1-9 0,-1-4 4,1-3 5,0 0 4,0 3 6,2 2 5,1 6 1,1 5 1,3 8 1,3 5 0,3 5-4,3 4 1,3 4-7,2 6-2,4 6 0,0 2 0,0 5 0,0 3 0,-1 4 0,-5 2 0,-4 3 0,-3-1 0,-6 0 0,-3-2 0,-6 0 0,-3-1 0,-4-2 0,-1-1 0,0-2 0,3-3 0,2-2 0,1-1 0,0-1 0,9-7 0,9 3 0,2-1 0,1 0 0,3 2 0,4 2 0,1 3 0,1 3 0,0 4 0,-2 4 0,-3 1 0,-1 2 0,-6 1 0,-4 0 0,-3 0 0,-5-1 0,-5-3 0,-3-1 0,-3-1 0,-3-5 0,-2-4 0,-1-4 0,0-1 0,0-8 0,2-3-35,6-5-28,4-4 3,7-1-1</inkml:trace>
  <inkml:trace contextRef="#ctx0" brushRef="#br0" timeOffset="43686.4988">9235 9487 79,'13'12'54,"-3"3"4,-3 3-20,-1-3-12,2 2-26,-2-2 0,2 0 0,-3-3 0,-2-2 0,1-2 0,0-1 0,-4-7 0,0 0 0,0 0 0,-2-15 0,-1-2 0,2-5 0,-1-4 0,2-3 0,3-2 0,2-1 0,3 4 0,3 0 0,1 5 0,0 1 0,6 4-16,-2 4-43,3 3-1,0 4 0</inkml:trace>
  <inkml:trace contextRef="#ctx0" brushRef="#br0" timeOffset="44242.5306">10295 9812 34,'-5'10'52,"0"1"2,5 6 2,3 4-25,-2 2-5,4 5-24,-2-1-2,2 5 0,0-3 0,2-2 0,-4-2 0,1-3 0,0-2 0,-2-4 0,1-3 0,-1 0 0,-2-13-45,-1-8-15,0-7 4,-1-6-4</inkml:trace>
  <inkml:trace contextRef="#ctx0" brushRef="#br0" timeOffset="45061.5774">10207 9256 24,'7'16'45,"-3"0"4,-2 3-15,0 3-1,-1 2-6,0 5-8,-1 1-5,2-1-4,-2-3-10,0-3 0,1-4 0,-1-2 0,0-6 0,0 0 0,0-11 0,0-10 0,0-6 0,-1-5 0,-2-6 0,0-9 0,-2-9 0,0-5 0,1-2 0,0-2 0,-1 1 0,2 2 0,1 5 0,2 6 0,5 6 0,1 6 0,4 4 0,3 5 0,5 7 0,3 4 0,4 5 0,1 6 0,0 4 0,-1 7 0,-1 4 0,-5 3 0,-5 1 0,-5 2 0,-8 0 0,-6-1 0,-6 0 0,-4-1 0,-4-2 0,-3-3 0,1-2 0,1-1 0,1-6 0,5-2 0,2-3 0,5-3 0,-2 0 0,16-2 0,0 1 0,5-1 0,2 3 0,2 3 0,5 3 0,0 2 0,0 2 0,-2 4 0,0 2 0,-4 2 0,-3 1 0,-2 0 0,-7 1 0,-5-1 0,-5-1 0,-5-2 0,-5-2 0,-4-1 0,-3-3 0,-3-3 0,1-3 0,0-4 0,5 0 0,2-3-10,5-4-50,6-4-4,7-2 5</inkml:trace>
  <inkml:trace contextRef="#ctx0" brushRef="#br0" timeOffset="45415.5977">10539 9340 65,'7'15'50,"-1"3"0,-2 0-11,-3 3-16,4 1-5,-2 0-8,1-2-10,0-3 0,2-3 0,-3-2 0,1-3 0,-1 0 0,-2-17 0,-1-4 0,0-4 0,-1-3 0,1-3 0,0-4 0,2-3 0,0-1 0,5 3 0,1 2 0,4 2 0,2 1 0,3 3 0,2 6 0,1 1 0,3 6 0,-3 2-3,1 3-55,0 4-1,-3 4 0,-2 3 2</inkml:trace>
  <inkml:trace contextRef="#ctx0" brushRef="#br0" timeOffset="46234.6445">2046 11956 75,'0'0'55,"0"0"3,0 0-3,0 0-43,0 0-12,-21 15 0,2 0 0,3 8 0,0 5 0,1 6 0,1 3 0,2 3 0,3 0 0,3 0 0,5-3 0,6-5 0,6-7 0,-1 0 0,16-19 0,1-4 0,2 0 0,2-8 0,-2-7 0,-2-7 0,-4-4 0,-9-5 0,-2-3 0,-8-3 0,-5-1 0,-4 3 0,-5 7 0,-1 4-28,-1 0-32,12 22 4,0 0-2</inkml:trace>
  <inkml:trace contextRef="#ctx0" brushRef="#br0" timeOffset="46558.663">2318 12196 83,'14'19'50,"-3"1"1,-3 1-4,-3-5-26,1 0-18,-3-3-3,0-1 0,-1-4 0,0 0 0,-1-1 0,-2-14 0,-2-5 0,-1-4 0,-2-4 0,1-5 0,-5-5 0,3-6 0,0-1 0,3 0 0,2 2 0,5 2 0,3 3 0,2 3 0,5 6 0,-2 3 0,7 8-4,-1 4-53,2 4-1,-1 4 1</inkml:trace>
  <inkml:trace contextRef="#ctx0" brushRef="#br0" timeOffset="46957.6859">2677 12215 96,'3'21'49,"-1"0"3,-2-2-13,-2-4-22,2-1-15,-1-3-2,1-1 0,0 0 0,0-10 0,-2-9 0,-1-5 0,1-6 0,-1-5 0,1-8 0,-1-8 0,1 0 0,2-1 0,2-1 0,1 3 0,2 4 0,1 6 0,3 7 0,0 8 0,3 8 0,2 6 0,1 8 0,1 9 0,0 6 0,2 6 0,0 3 0,0 5 0,0 2 0,-2-2 0,1 0 0,-2-3-44,-3-7-15,-4-4 1,-5-7 0</inkml:trace>
  <inkml:trace contextRef="#ctx0" brushRef="#br0" timeOffset="47453.7142">2722 12143 95,'-9'-3'53,"3"2"2,-1-1-3,7 2-52,13 4 0,1-1 0,5-1 0,4 1 0,3 4 0,2 2 0,2 2 0,-3 1 0,-1 5 0,-3-2 0,-5 1 0,-5-5-4,-4-5 2,-2-4 2,-1 0 6,-5-10-6,-2-7 0,-1-3 0,0-7 0,0-1 0,1-2 0,1 3 0,1-1 0,1 2 0,0 3 0,2 6 0,-1 0 0,5 21 0,1 6 0,0 3 0,1 7 0,3 5 0,1 2 0,2 1 0,0-5 0,0-1 0,-1-5 0,-1-6 0,-2-8 0,-2-4 0,-3-7 0,-2-6 0,-2-4 0,-3-9 0,-1-4 0,-2-4 0,3 2 0,-1 0-37,0 1-24,3 3 2,1 3 1</inkml:trace>
  <inkml:trace contextRef="#ctx0" brushRef="#br0" timeOffset="47867.7379">3293 11945 98,'-17'10'55,"-4"3"2,-2 0-12,3 4-45,-1 0 0,5 1 0,3 0 0,5 0 0,8-1 0,5-4 0,6-2 0,2-3 0,3-3 0,1-2 0,-2 0 0,0-2 0,-4 1 0,0 2 0,-2 3 0,-2 5 0,-1 4 0,-2 6 0,-1 3 0,2 3 0,-4 0 0,0 1 0,-2-2 0,-3 0 0,-2-2 0,-4-3 0,-2-2 0,-2-2 0,-2-5 0,-1-4 0,0-4 0,0-7 0,2-8 0,1-11 0,6-8 0,4-4-56,5-6-10,4-5 2</inkml:trace>
  <inkml:trace contextRef="#ctx0" brushRef="#br0" timeOffset="48220.7581">3438 11935 104,'9'-3'56,"-13"11"3,-3 0-23,-1 3-36,-3-1 0,1 1 0,0 2 0,2 0 0,4 0 0,3-2 0,5 1 0,4-3 0,3 0 0,2-2 0,1-3 0,-1-1 0,-1-1 0,-3 0 0,1 0 0,-9 6 0,-2 1 0,-3 3 0,-2 2 0,0 5 0,1-1 0,0 2 0,1 0 0,4-2 0,4-2 0,3-1 0,7 0 0,1-4 0,4-2-31,4-1-30,2-6 1</inkml:trace>
  <inkml:trace contextRef="#ctx0" brushRef="#br0" timeOffset="49310.8205">8964 11958 65,'-7'-3'54,"-2"3"1,-4 3 2,-8 1-33,-1 10-24,-3 0 0,0 5 0,0 4 0,4 5 0,1 3 0,4 3 0,9 2 0,7-1 0,6 0 0,7-2 0,7-5 0,2-4 0,9-5 0,1-6 0,3-2 0,-3-7 0,0-8-49,-1-3-11,-2-6 2,-3-6 0</inkml:trace>
  <inkml:trace contextRef="#ctx0" brushRef="#br0" timeOffset="49551.8342">9149 11823 61,'-2'-8'54,"1"23"1,0 5-1,1 5-23,-1 5-31,2 7 0,3 5 0,2 2 0,1-1 0,2 1 0,2-4 0,-2-3 0,3-3 0,-3-9 0,4-5-34,-1-4-24,-4-9 2,1-8-1</inkml:trace>
  <inkml:trace contextRef="#ctx0" brushRef="#br0" timeOffset="49942.8566">9453 11957 100,'-15'3'53,"1"5"3,-5 1-10,-2 3-46,0 3 0,1 2 0,2 1 0,4 1 0,6 0 0,4-2 0,6-5 0,6-3 0,6-4 0,4-2-7,2-3 0,0-1 1,0-1 4,-6 0 4,0 1 5,-6 0 1,-1 0-3,-7 1-5,-6 7 0,-6 0 0,-1 1 0,-1 4 0,-1 3 0,2 4 0,-1 3 0,5 0 0,3-1 0,9 0 0,3-6 0,9-2-25,3-4-31,5-6 0,5-4-1</inkml:trace>
  <inkml:trace contextRef="#ctx0" brushRef="#br0" timeOffset="50333.879">9706 12037 69,'-8'-9'54,"-6"5"2,-4 7 1,-5 9-38,-4 1-19,2 5 0,0 1 0,4 3 0,1 2 0,5 0 0,6 0 0,7-3 0,6-4 0,6-5 0,4-3 0,4-7 0,2-7 0,0-6 0,0-5 0,-3-4 0,-1-2 0,-3 2 0,-3 0 0,-2 5 0,-1 5 0,-1 0 0,-6 10 0,5 8 0,-1 3 0,0 2 0,1 4 0,1 1 0,1 3 0,0 0 0,0 0 0,1-3 0,0-5-31,0-4-27,2-3 0,0-5 1</inkml:trace>
  <inkml:trace contextRef="#ctx0" brushRef="#br0" timeOffset="50657.8975">9897 12124 69,'8'-3'53,"-5"11"4,-1 2-3,0 2-32,3 5-22,-1 2 0,2 2 0,-2-3 0,1-2 0,0-1 0,1-3 0,-2-1 0,-4-11 0,0 0 0,-5-14 0,0-1 0,-1-3 0,-1-3 0,0-6 0,1-2 0,1 1 0,3-1 0,2 3 0,1 1 0,2 2 0,4 4 0,1 4 0,6 5 0,1 3-23,4 1-37,3 1-1,2 0 1</inkml:trace>
  <inkml:trace contextRef="#ctx0" brushRef="#br0" timeOffset="50837.9078">10147 11942 76,'-3'9'57,"0"0"0,1 1-2,0 3-45,1-2-10,1 4 0,1 4 0,3 3 0,0 1 0,1 0 0,3 2 0,0-3-30,0-3-25,3-4-3,1-6 0</inkml:trace>
  <inkml:trace contextRef="#ctx0" brushRef="#br0" timeOffset="51176.9272">10411 11935 117,'-15'5'56,"-4"2"3,-1 2-36,0 3-23,2-1 0,4 5 0,5 0 0,5 1 0,7-1 0,5-1 0,7 0 0,4 0 0,1 1 0,2-3 0,-1 2 0,-2 0 0,-3-2 0,-3 1 0,-6 0 0,-3 0 0,-3-3 0,-4 0 0,-3-2 0,-2-1 0,-1 0 0,-3-9 0,3-5-5,-1-5-57,2-6-1,2-8 1</inkml:trace>
  <inkml:trace contextRef="#ctx0" brushRef="#br0" timeOffset="51551.9486">10504 11807 85,'13'7'56,"-1"10"2,-4 7-2,-4 5-56,0 8 0,-2 1 0,-1 3 0,0-2 0,0-2 0,-1-6 0,1-3 0,0-7 0,3-8 0,0-5 0,-2-1 0,8-19 0,1-5 0,3-4 0,2-2 0,1-2 0,2 2 0,-1 1 0,0 5 0,-1 7 0,-1 9 0,-2 6 0,-2 7 0,-1 5 0,-2 4 0,-1 3 0,-2 2 0,-1-1 0,0-3 0,-1-1 0,-2-3 0,2-2 0,0-2-44,-2-6-20,1 0 2</inkml:trace>
  <inkml:trace contextRef="#ctx0" brushRef="#br0" timeOffset="54342.1082">942 10538 91,'-18'-15'56,"2"-1"3,16 16-10,0 0-49,0 0 0,0 0 0,6 24 0,-1 3 0,0 4 0,1 4 0,0 3 0,2 3 0,0 1 0,2-2 0,-3 0 0,2-3 0,0-1 0,-2-4 0,1-3 0,-2-5 0,0-1 0,-6-23 0,0 0-8,0 0-55,0 0 0,0 0 2</inkml:trace>
  <inkml:trace contextRef="#ctx0" brushRef="#br0" timeOffset="54590.1224">739 10737 116,'0'0'60,"0"0"0,0 0-41,0 0-19,0 0 0,0 0 0,0 0 0,0 0 0,19 8 0,6-1 0,5-4 0,2-4 0,3-1 0,3 0 0,1 0 0,-2-1 0,0-1 0,-4-1 0,-3-1-46,-2-2-19,-4-4 2</inkml:trace>
  <inkml:trace contextRef="#ctx0" brushRef="#br0" timeOffset="55169.1555">681 8135 106,'-18'-6'60,"18"6"2,0 0-35,0 0-27,0 0 0,0 0 0,0 0 0,0 0 0,22 4 0,4 1 0,5 0 0,3-3 0,8-1 0,-1-1 0,1-1 0,-1 0 0,-3-2 0,-5 0 0,-5-2 0,-6 3 0,0-1 0,-22 3 0,0 0-37,0 0-28,0 0 2</inkml:trace>
  <inkml:trace contextRef="#ctx0" brushRef="#br0" timeOffset="55379.1675">1317 7906 137,'0'0'60,"0"0"-2,0 0-58,0 0 0,0 0 0,0 0 0,18 5 0,0 0-52,-18-5-8,0 0-1</inkml:trace>
  <inkml:trace contextRef="#ctx0" brushRef="#br0" timeOffset="55538.1766">1340 8117 91,'2'24'52,"0"0"2,-2-24-3,0 0-44,0 0-14,0 0-41,0 0-5,0 0 0,20 16-2</inkml:trace>
  <inkml:trace contextRef="#ctx0" brushRef="#br0" timeOffset="56049.2059">1371 10701 107,'0'0'61,"0"0"0,0 0-35,0 0-26,0 0 0,0 0 0,0 0 0,5 23 0,-1-1-32,-4-22-29,0 0 1,0 0 0</inkml:trace>
  <inkml:trace contextRef="#ctx0" brushRef="#br0" timeOffset="56184.2136">1419 10951 130,'0'0'61,"0"0"-7,0 0-44,8 23-21,0 0-43,-8-23-5,-18 17 0</inkml:trace>
  <inkml:trace contextRef="#ctx0" brushRef="#br0" timeOffset="59038.3768">12015 7666 21,'11'-4'33,"-1"2"4,3 4-13,1 5-15,3 7 0,5 7 3,5 5 0,4 6 1,3 5-2,3 4-1,1 4 1,-1 5-1,-5 2 1,-5 7-1,-7 2 1,-7 7 0,-10 7-11,-8 5 0,-9 3 0,-9 7 0,-5 2 0,-4 3 0,-1 4 0,2 1 0,5 0 0,6-1 0,8 2 0,12-2 0,10 2 0,10 1 0,9-4 0,9 1 0,6-3 0,2 2 0,0 0 0,-4 1 0,-7 1 0,-6-1 0,-11 6 0,-11 3 0,-14 5 0,-10 3 0,-12 1 0,-6 2 0,-6 1 0,-2 1 0,2 0 0,5-2 0,10 1 0,10-2 0,11 3 0,11-3 0,10 1 0,11-1 0,7-2 0,7-2 0,1 1 0,1-1 0,-2-1 0,-3-3 0,-6 2 0,-4-3 0,-7 1 0,-6-3 0,-6-9 0,-3-6 0,-4-10 0,-3-6 0,-2-10 0,-1-12 0,2-10 0,-1-12 0,1-4 0,-1-11 0,0-9 0,-2-1 0,-1-26 0,-3-9 0,-1-10 0,-1-13 0,4-14 0,3-12-64,5-15-2,6-10 4</inkml:trace>
  <inkml:trace contextRef="#ctx0" brushRef="#br0" timeOffset="62136.554">13664 7877 30,'4'-9'33,"1"0"-2,-5 9-4,0 0-5,0 0-2,0 0-1,0 0-4,0 0-2,-1-7-2,-1-1-2,-4 5 1,-1 2-3,-5-2 1,-2 2-8,-4 3 0,-2 4 0,-3 3 0,-3 6 0,0 5 0,0 5 0,1 6 0,2 5 0,3 3 0,5-1 0,5 3 0,7-1 0,5-2 0,8-3 0,6-4 0,6-4 0,4-7 0,3-3 0,1-4 0,0-7 0,0-4 0,-4-4 0,-1-3 0,-5-3 0,-2-1-35,-2 0-21,-3-3-1,0-1 1</inkml:trace>
  <inkml:trace contextRef="#ctx0" brushRef="#br0" timeOffset="62415.57">13937 8101 103,'7'-2'51,"2"0"1,0 2-19,0-1-24,4 1-2,1 0-7,4 1 0,1 0 0,1 0 0,-1 0 0,1-1 0,-2 2 0,-3-2-11,-1 1-15,-1 0-28,-5-4 4,0 1-3,-1-1 3</inkml:trace>
  <inkml:trace contextRef="#ctx0" brushRef="#br0" timeOffset="62745.5889">14617 7860 78,'-7'-2'56,"-5"2"2,-8 2-2,-4 0-49,-2 7-7,-5 7 0,1 5 0,1 5 0,3 5 0,3 2 0,6 3 0,6 1 0,6 0 0,10-2 0,5-3 0,8-4 0,5-3 0,4-2 0,3-5 0,3-6 0,0-5 0,0-2 0,-1-5-24,-4-3-37,-1-3 0,-3-6 3</inkml:trace>
  <inkml:trace contextRef="#ctx0" brushRef="#br0" timeOffset="63227.6164">15385 7961 56,'0'0'53,"0"0"0,0 0 3,0 0-28,6 14-19,-3-2-9,1 5 0,-1 3 0,1 2 0,1-1 0,1 2 0,0-1 0,0-1 0,0 0 0,-1-6-29,-2-6-26,-1-1-3,-2-8 0</inkml:trace>
  <inkml:trace contextRef="#ctx0" brushRef="#br0" timeOffset="63399.6263">15313 8049 66,'-8'-2'53,"1"0"0,7 2 0,7 3-23,3 0-30,3-1 0,5-2 0,4-1-40,6 1-13,-1-3 1,4-1-2</inkml:trace>
  <inkml:trace contextRef="#ctx0" brushRef="#br0" timeOffset="63737.6456">15911 7722 90,'0'0'50,"-3"12"3,3 4-14,0 4-23,3 10-9,2 3-7,1 8 0,0 1 0,2 3 0,-2 1 0,1 1 0,-2-5 0,-2-3 0,-2-4 0,-1-6 0,1-2 0,-3-5-39,-1-12-17,0 0-1,1-18 0</inkml:trace>
  <inkml:trace contextRef="#ctx0" brushRef="#br0" timeOffset="64122.6676">16175 7649 89,'8'-2'54,"-3"-1"2,-10 13 0,-7 2-56,-2 5 0,-4 4 0,-2 3 0,-3 3 0,-1 4 0,0 0 0,0 0 0,2 0 0,5-1 0,3-2 0,7-2 0,5-3 0,5-1 0,5-3 0,5-3 0,3-2 0,4-1 0,2-2 0,-1 0 0,0-1 0,-1 0 0,-2 1 0,-1 2 0,-3-1 0,-3-1 0,0 2 0,-4-3 0,-2-1-46,2-4-15,-1 0 2,0-12 0</inkml:trace>
  <inkml:trace contextRef="#ctx0" brushRef="#br0" timeOffset="64723.702">16307 7781 82,'2'20'56,"-3"4"-2,0 6 2,1 6-49,-3 2-7,1 4 0,1 1 0,1 0 0,-1-5 0,2-4 0,-1-5 0,2-8 0,1-7 0,-2 0 0,4-24 0,1-8 0,2-9 0,0-9 0,2-8 0,1-3 0,0-4 0,1 3 0,-2 4 0,1 6 0,-1 8 0,0 13 0,-1 11 0,-1 11 0,0 12 0,-2 9 0,1 7 0,0 6 0,-1 2 0,0 1 0,-1-1 0,0-5 0,0-7 0,-1-7 0,2-8 0,-1 0 0,2-21 0,2-7 0,0-10 0,2-8 0,0-6 0,3-4 0,0 0 0,1 3 0,-2 3 0,2 8 0,-1 11 0,1 11 0,-1 10 0,0 9 0,-2 8 0,1 7 0,-2 5 0,-1 3 0,0-1 0,-4 0 0,1-1 0,-3-5 0,0-5-22,-1-5-39,-1-7 1,-2 0-1</inkml:trace>
  <inkml:trace contextRef="#ctx0" brushRef="#br0" timeOffset="65106.7239">16879 7997 79,'2'14'56,"-3"1"0,0 0 1,-1 3-50,-2 1-7,2 0 0,-1-2 0,2 0 0,0-3 0,1-2 0,-1-1 0,1-11 0,0 0 0,1-13 0,1-4 0,2-6 0,2-1 0,2-2 0,0 0 0,2 3 0,1 1 0,1 7 0,-1 7 0,-1 7 0,1 6 0,-1 6 0,0 5 0,-2 4 0,-1 2 0,1 2 0,-3-2 0,-1-1 0,1 0 0,0-2-21,-1-9-37,-1 0-3,5-15 1</inkml:trace>
  <inkml:trace contextRef="#ctx0" brushRef="#br0" timeOffset="65429.7424">17260 7745 114,'-5'10'61,"-4"7"-1,-3 7-40,-2 8-20,-2 5 0,1 5 0,3 2 0,4 0 0,5-1 0,8-6 0,7-4 0,5-10 0,5-8 0,3-8 0,1-9 0,0-9 0,-2-12 0,-4-9 0,-5-9 0,-7-6 0,-5 0 0,-6-2 0,-4 2 0,-5 3 0,-1 8 0,-4 6 0,4 12 0,1 8-61,4 5-1,-2 0 2</inkml:trace>
  <inkml:trace contextRef="#ctx0" brushRef="#br0" timeOffset="65805.7639">17466 7941 133,'-4'19'60,"0"-1"-2,-1 3-54,-1-2-4,4 0 0,3 1 0,4-2 0,6-3 0,2-4 0,4-4 0,2-6 0,3-5 0,-2-5 0,0-4 0,-3-1 0,-3-3 0,-3 2 0,-3 3 0,0-2 0,-8 14 0,0 10 0,-4 5 0,2 7 0,-3 7 0,1 4 0,-1 1 0,1 0 0,0 0 0,0-1 0,1-4 0,-1-9 0,2-6-29,0-1-33,2-13-1,8-12 2</inkml:trace>
  <inkml:trace contextRef="#ctx0" brushRef="#br0" timeOffset="66204.7867">18210 7931 78,'10'-1'58,"-2"1"-1,0 0-1,3-4-50,5 4-6,6 1 0,7 1 0,9 0 0,6 2 0,9 2 0,7 0 0,6 0 0,3 1 0,3-2 0,0 1 0,2-3 0,-2 0 0,-3-3 0,-4-2 0,-4-2 0,-8 0 0,-7 1 0,-7 0 0,-8-1 0,-9 1 0,-5 2 0,-8-1 0,0-1 0,-9 3 0,0 0-6,-9-3-52,-1-1-2,-1-1 1,-2-3 3</inkml:trace>
  <inkml:trace contextRef="#ctx0" brushRef="#br0" timeOffset="66505.8039">19227 7805 70,'-4'-11'56,"4"11"2,0 0 0,0 0-45,0 0-13,6 9 0,2-1 0,7 0 0,2 2 0,6 3 0,2 1 0,2 0 0,0 2 0,-2 0 0,-2 1 0,-4 2 0,-8-1 0,-5 0 0,-7-1 0,-5 2 0,-7 0 0,-5 0 0,-4 0 0,-3 0 0,0 0 0,-1-3 0,2 2 0,6-4 0,4-4-57,5-4-8,0-1 1</inkml:trace>
  <inkml:trace contextRef="#ctx0" brushRef="#br0" timeOffset="67091.8375">20166 8031 104,'1'14'59,"-4"2"1,-4 1-28,-4 2-32,1 2 0,3 1 0,3 0 0,0-3 0,3-2 0,2-4 0,2-4 0,-2-1 0,5-16 0,-1-7 0,-1-8 0,-1-7 0,1-9 0,-1-8 0,-1-10 0,1-3 0,-2 0 0,0 2 0,1 6 0,0 7 0,1 9 0,2 12 0,1 15 0,2 15 0,4 12 0,1 9 0,4 11 0,2 9 0,0 3 0,3 2 0,-1-2 0,0-4 0,-2-7 0,-2-7 0,-3-10 0,-1-11 0,-3-12 0,-3-11 0,-3-11 0,-2-13 0,-1-11 0,-1-11 0,-1-6 0,-1-1 0,-1 0 0,1 6 0,-1 8 0,2 11 0,-2 9 0,5 16 0,0 0-38,3 25-26,5 7 3,3 6-2</inkml:trace>
  <inkml:trace contextRef="#ctx0" brushRef="#br0" timeOffset="67265.8474">20741 8053 129,'0'13'61,"0"-5"-2,-2-1-53,2-7-6,0 0 0,0 0 0,0-12-54,4-3-5,3-5-4</inkml:trace>
  <inkml:trace contextRef="#ctx0" brushRef="#br0" timeOffset="67844.8805">20907 7678 85,'-1'27'57,"-2"4"3,-2 6-7,-2 3-53,3 6 0,1 1 0,1 0 0,0-2 0,2-4 0,2-6 0,1-7 0,-2-6 0,0-9 0,2 0 0,-3-23 0,1-7 0,-1-10 0,0-11 0,-1-12 0,2-6 0,1-7 0,0-1 0,1-1 0,2 3 0,2 7 0,1 8 0,3 10 0,3 6 0,0 12 0,6 6 0,1 8 0,2 8 0,3 6 0,1 7 0,-1 5 0,-2 4 0,-1 2 0,-6 2 0,-3 1 0,-7-3 0,-7-2 0,-9-2 0,-5-1 0,-10 0 0,-5 2 0,-5-3 0,-2-1 0,-1 1 0,2-1 0,4-4 0,5 1 0,7-4 0,10-2 0,8 0 0,9 0 0,6-3 0,4 0 0,7 1 0,1-1 0,5 4 0,-2-1 0,0 0-52,0 0-13,-3 3-1</inkml:trace>
  <inkml:trace contextRef="#ctx0" brushRef="#br0" timeOffset="68003.8896">21255 8224 132,'2'10'65,"-1"-1"-7,0 1-58,-1-10 0,0 0 0,0 0 0,0 0 0,0 0 0,0 0-60,-8-4-5,-2 1 1</inkml:trace>
  <inkml:trace contextRef="#ctx0" brushRef="#br0" timeOffset="68835.9372">13493 11525 64,'-3'-8'54,"-4"4"1,-3 2-1,-7 2-29,-2 8-22,-4 2-3,-2 8 0,-4 5 0,2 7 0,0 4 0,5 7 0,5 3 0,8 3 0,9 1 0,9-4 0,8-3 0,7-3 0,4-3 0,5-10 0,0-4 0,1-6 0,-3-7 0,-5-6 0,0-4 0,-6-8 0,-2-2 0,-2-3-34,-4-6-27,-2-6 0,-3 0 0</inkml:trace>
  <inkml:trace contextRef="#ctx0" brushRef="#br0" timeOffset="69070.9507">13745 11587 124,'10'1'58,"0"1"2,4-5-47,2 4-13,1-2 0,5 1 0,2 0 0,2 0 0,0-1 0,-2 1 0,-1 2 0,-4-3 0,-2 2-29,-4 0-31,-6-1 0,-1 0-1</inkml:trace>
  <inkml:trace contextRef="#ctx0" brushRef="#br0" timeOffset="69303.964">13709 11846 85,'-7'16'52,"4"-5"7,0 0-3,13-5-53,3-3-3,4-1 0,5-2 0,3 0 0,3-1 0,1-2 0,1 1 0,0-1-34,-2-4-23,-1 1-2,-4-3 0</inkml:trace>
  <inkml:trace contextRef="#ctx0" brushRef="#br0" timeOffset="69596.9808">14357 11595 111,'-13'1'59,"-5"4"1,-5 4-35,-5 4-25,-1 10 0,0 7 0,2 6 0,3 5 0,5 2 0,8 1 0,9 2 0,8-5 0,6-4 0,10-4 0,3-5 0,4-3 0,2-7 0,2-5 0,-2-11 0,1-2 0,-1-5-57,2-8-5,0-6-2</inkml:trace>
  <inkml:trace contextRef="#ctx0" brushRef="#br0" timeOffset="69965.0018">15177 11545 60,'0'0'55,"0"0"0,-4 13 2,3 6-29,-1 1-28,1 6 0,-1-1 0,1 4 0,-1 2 0,2 1 0,0-5 0,-1-5 0,2-1 0,-2-6 0,1-3-57,-1 0-4,1-12 1</inkml:trace>
  <inkml:trace contextRef="#ctx0" brushRef="#br0" timeOffset="70139.0118">15042 11663 89,'0'0'55,"0"0"2,7 5-3,1-4-54,5 1 0,6-1 0,4-1 0,6 0-27,4-2-28,1-3-1,4 0 1</inkml:trace>
  <inkml:trace contextRef="#ctx0" brushRef="#br0" timeOffset="70431.0285">15819 11405 60,'-16'4'53,"-2"6"1,-1 3 3,1 6-26,3 10-31,0 2 0,5 9 0,2 2 0,3 5 0,3 4 0,1 1 0,0-3 0,2-5 0,0-1 0,-1-5 0,0-4 0,0-10 0,2-9 0,0-1-52,-2-14-9,8-17 1,-2-9 2</inkml:trace>
  <inkml:trace contextRef="#ctx0" brushRef="#br0" timeOffset="70754.0469">15891 11390 101,'9'-9'58,"-2"-1"2,-9 21-24,-6 1-36,-2 8 0,-4 2 0,-4 5 0,-3 3 0,-1 6 0,-2-2 0,3-1 0,2 1 0,5-3 0,6 0 0,8-2 0,6-3 0,8-4 0,5-1 0,4-2 0,2-5 0,1-2 0,0-2 0,-4-2 0,-2 2 0,-3-4 0,0-1 0,-5-4 0,2-1 0,-3-2-51,1-5-11,0-5-2</inkml:trace>
  <inkml:trace contextRef="#ctx0" brushRef="#br0" timeOffset="71325.0796">16087 11508 104,'-1'16'56,"0"7"4,-3 5-25,2 6-35,-3 2 0,1 4 0,-1-1 0,1 1 0,1-7 0,1-5 0,1-6 0,2-8 0,2-6 0,-2 0 0,6-21 0,1-7 0,1-8 0,1-8 0,2-6 0,0-4 0,2-1 0,0 3 0,0 6 0,-1 7 0,0 11 0,-2 13 0,0 10 0,-2 12 0,-1 9 0,0 7 0,-2 2 0,1 3 0,0 3 0,0-3 0,-1-4 0,1-6 0,1-7 0,0-8 0,0-7 0,2-12 0,0-14 0,2-10 0,1-9 0,3-5 0,-1-3 0,1 0 0,0 6 0,-1 7 0,0 12 0,-2 12 0,-2 10 0,-2 9 0,-2 9 0,-2 8 0,-1 6 0,-2 4 0,1 5 0,-2 2 0,0 3 0,-1-4 0,0-1-11,4-7-51,-1-9-1,3-7 1</inkml:trace>
  <inkml:trace contextRef="#ctx0" brushRef="#br0" timeOffset="71694.1007">16640 11687 93,'7'-5'55,"-5"16"4,-3 3-11,-3 3-48,1 5 0,1 2 0,-1 1 0,1-2 0,0-2 0,0-5 0,2-5 0,-1-1 0,1-10 0,6-17 0,0-6 0,3-2 0,2-5 0,3-2 0,1-1 0,-1 4 0,2 5 0,1 3 0,-3 8 0,0 5 0,-1 10 0,-1 10 0,0 7 0,-1 5 0,-3 4 0,1 5 0,-3 0 0,0-2 0,-3-4 0,2-5 0,-1-8-31,-1 0-30,-3-14 0,7-17 1</inkml:trace>
  <inkml:trace contextRef="#ctx0" brushRef="#br0" timeOffset="72025.1196">17112 11344 117,'10'-8'62,"-15"30"0,-6 6-48,-3 9-14,-2 2 0,0 9 0,0 5 0,3 1 0,5-1 0,8-5 0,6-3 0,6-9 0,7-7 0,2-10 0,2-15 0,1-13 0,-3-11 0,-2-11 0,-4-10 0,-5-9 0,-4-5 0,-6-3 0,-1 3 0,-5 3 0,-2 8 0,-2 5 0,3 13 0,-1 8-32,2 9-30,0-1 1,6 21 0</inkml:trace>
  <inkml:trace contextRef="#ctx0" brushRef="#br0" timeOffset="72409.1416">17302 11591 110,'-6'19'60,"-1"0"-1,-1 0-33,-2-1-26,6 1 0,2-1 0,5-1 0,6-1 0,6-4 0,5-2 0,3-7 0,3-6 0,0-5 0,-1-8 0,-2-2 0,-3-3 0,-6 1 0,-3 1 0,-4 5 0,0 0 0,-7 14 0,-3 16 0,-2 6 0,-1 5 0,-2 5 0,-1 4 0,1 2 0,-3-1 0,1-3 0,1 1 0,-1-5 0,4-3 0,-1-9 0,4-7-12,0 0-52,15-17 0,4-6-1</inkml:trace>
  <inkml:trace contextRef="#ctx0" brushRef="#br0" timeOffset="72838.1661">18261 11531 54,'0'0'53,"-9"-8"2,1 1-1,-2 1-28,2-1-13,8 7-13,0 0 0,0 0 0,15 3 0,1 0 0,10 0 0,4-3 0,10-1 0,8-1 0,8-1 0,9-1 0,6 0 0,5 1 0,3 1 0,-1 2 0,-3 1 0,-6-1 0,-7 0 0,-11-1 0,-10-1 0,-10-1 0,-11-1 0,-8-1 0,-2-1 0,-17 2 0,-5-5 0,1 3-5,-2-1-57,-3-3 1,1-2 0,-1-3 3</inkml:trace>
  <inkml:trace contextRef="#ctx0" brushRef="#br0" timeOffset="73161.1846">19013 11297 90,'-7'-9'57,"1"2"1,0 0-10,1-2-46,5 9-2,0 0 0,8 11 0,5 0 0,2 2 0,7 4 0,4 4 0,5 4 0,2 1 0,1 1 0,0-3 0,-3-1 0,-4-2 0,-6 0 0,-6-2 0,-7 0 0,-9-2 0,-8 1 0,-7 1 0,-6 0 0,-5 1 0,-4-1 0,0-3 0,-1-4 0,2 2 0,5-2 0,5 0 0,4-5 0,6-2 0,1-2-49,18-3-18,2-2 0</inkml:trace>
  <inkml:trace contextRef="#ctx0" brushRef="#br0" timeOffset="74672.271">20319 11249 48,'0'-18'52,"-7"3"5,-3 3-2,-2 4-25,-6 0-17,-4 7-13,-5 3 0,-4 7 0,-4 5 0,-1 7 0,-1 9 0,2 8 0,3 6 0,7 5 0,7 2 0,14 2 0,11 1 0,11-4 0,12-8 0,11-6 0,8-6 0,3-7 0,3-5 0,-3-9 0,-5-6 0,-6-8 0,-4-3 0,-7-6-35,-5-8-28,-5-3 1,-4-2 0</inkml:trace>
  <inkml:trace contextRef="#ctx0" brushRef="#br0" timeOffset="75116.2964">20709 11484 48,'0'0'53,"0"0"2,0 0 5,9-7-28,-1 0-25,4 3-7,2-4 0,3 2 0,2 0 0,4 2 0,0 0 0,3 0 0,-1 0 0,-2 0 0,1 1 0,-2-3 0,2 0-2,-1-1-60,-2 1-1,-1 0-2</inkml:trace>
  <inkml:trace contextRef="#ctx0" brushRef="#br0" timeOffset="75447.3154">21560 11227 124,'-7'-12'63,"-11"3"0,-8 3-58,-6 7-5,-4 7 0,-3 6 0,0 9 0,3 9 0,2 6 0,6 7 0,6 7 0,8-2 0,10 1 0,11-2 0,7-1 0,10-4 0,6-8 0,6-6 0,4-10 0,2-8 0,0-8 0,-1-3 0,-3-13 0,0-6 0,-5-3-62,-2-4-4,-5-3 2</inkml:trace>
  <inkml:trace contextRef="#ctx0" brushRef="#br0" timeOffset="76056.3502">20060 10595 108,'0'0'58,"0"0"3,4 11-33,-6 1-28,2 4 0,-2 5 0,2 6 0,0 4 0,0 2 0,2 1 0,0 1 0,-1-5 0,1-3 0,0-6 0,0-5 0,1-2 0,1-1 0,-4-13-65,2-13 1,0-6 0</inkml:trace>
  <inkml:trace contextRef="#ctx0" brushRef="#br0" timeOffset="76635.3833">19813 9920 54,'-12'-37'57,"-2"4"-2,-2 8 4,-4 2-29,1 12-30,-1 6 0,0 13 0,-1 9 0,3 11 0,2 9 0,3 6 0,6 8 0,3 4 0,8 3 0,6-4 0,6-9 0,5-8 0,5-10 0,3-10 0,0-13 0,-1-12 0,-2-12 0,-3-12 0,-5-6 0,-5-8 0,-5-9 0,-6-1 0,-5 0 0,-3 3 0,-3 2 0,-2 8 0,2 10 0,-2 6 0,2 13-35,3 7-27,2-1 1,4 8 1</inkml:trace>
  <inkml:trace contextRef="#ctx0" brushRef="#br0" timeOffset="76838.3949">19978 9733 109,'6'10'56,"-3"2"2,0 1-26,0 10-32,0 8 0,1 7 0,-1 2 0,2 2 0,0 2 0,0-2 0,0 1 0,-3-3-15,-2-11-42,-1-5-3,-2-7-2</inkml:trace>
  <inkml:trace contextRef="#ctx0" brushRef="#br0" timeOffset="77154.413">20044 10058 64,'11'-17'48,"2"4"-1,-1-3 2,-1 0-36,3-1-10,1-1-9,2-4-7,1-3-9,-2-5-3,0-4 2,-1-1 5,-4-1 10,-1 1 11,-4 2 7,-1 5 8,-2 5 9,-2 10 6,0-1 0,-3 25-11,-3 2-22,3 10 0,0 7 0,0 7 0,1 3 0,-1 3 0,4 4 0,-1-3 0,4 3 0,3-6-17,3-4-44,4-4-1,5-4 2</inkml:trace>
  <inkml:trace contextRef="#ctx0" brushRef="#br0" timeOffset="77703.4444">21538 10581 45,'0'0'55,"0"0"-1,0 0 6,3 19-27,-5 0-25,2 5-8,-2 2 0,0 5 0,2 3 0,2 1 0,0 1 0,1-4 0,0-5 0,0-6 0,2-4 0,-2-9 0,-1 0-41,2-16-20,-1-8 1,0-8-2</inkml:trace>
  <inkml:trace contextRef="#ctx0" brushRef="#br0" timeOffset="78177.4715">21418 9653 74,'1'8'38,"0"4"0,-3 3 1,-2 6-3,-6 4-9,-1 6-24,-4 1-3,-1 6 0,-1 2 0,2 3 0,1 0 0,6-3 0,5-5 0,6-3 0,5-4 0,9-5 0,3-9 0,5-10 0,1-9 0,2-6 0,-3-12 0,0-8 0,-5-9 0,-5-6 0,-5-1 0,-7-1 0,-6 2 0,-3 4 0,-4 6 0,-2 6 0,1 11 0,-1 6-8,4 6-53,-1-1-1,13 16 1</inkml:trace>
  <inkml:trace contextRef="#ctx0" brushRef="#br0" timeOffset="78402.4844">21716 9708 81,'6'-2'58,"2"-1"1,-8 3-2,-1 16-57,-1 2 0,1 4 0,-1 1 0,0 6 0,0 5 0,0 2 0,1 0 0,1-4 0,0 0 0,0-3-39,0-6-20,-1-6 1,-1-9 0</inkml:trace>
  <inkml:trace contextRef="#ctx0" brushRef="#br0" timeOffset="78718.5025">21707 9934 88,'2'-17'56,"2"1"0,1 2-1,-1-1-55,6 2 0,0-1 0,3 0 0,3-1 0,1-4 0,3 2-19,-1-5-19,1-2-5,-2-4 9,-1 1 13,-3-3 13,-3 0 11,-1 5 7,-5 1 12,0 8 16,-5 7 6,0 0-7,-2 25-28,1 9-9,-1 4 0,1 7 0,-1 4 0,2 4 0,0 3 0,1-1 0,2 4 0,4-1-27,0-4-34,1-2 3,2-6-1</inkml:trace>
  <inkml:trace contextRef="#ctx0" brushRef="#br0" timeOffset="79094.524">22486 11322 63,'6'-2'57,"1"-1"2,-4 11 0,-1-1-42,-2 6-17,-2 2 0,0 5 0,-1 3 0,1 1 0,-1 0 0,1-3 0,3 1 0,-2-3-15,-1-7-46,0 0 0,2-12-1</inkml:trace>
  <inkml:trace contextRef="#ctx0" brushRef="#br0" timeOffset="79274.5343">22396 11351 103,'-6'-4'55,"0"-1"3,6 5-19,8 3-39,4 0 0,5 0 0,8-1 0,3 0 0,2 0-40,6 0-18,1-3 1,1-2-4</inkml:trace>
  <inkml:trace contextRef="#ctx0" brushRef="#br0" timeOffset="79906.5704">23035 11212 94,'-5'18'56,"-2"5"3,-3 5-13,-4 2-46,1 8 0,-3 3 0,5 1 0,1 4 0,2-2 0,1-6 0,4-4 0,4-6 0,0-7 0,4-9 0,-1-1 0,-3-26 0,3-6 0,1-8 0,0-11 0,4-8 0,0-8 0,4-2 0,0 1 0,5 3 0,-2 4 0,-3 9 0,1 12 0,-4 13 0,0 14 0,-1 13 0,-2 10 0,3 11 0,-5 8 0,5 7 0,-1 1 0,-4-3 0,0-4 0,-4-5 0,1-5 0,-4-8 0,1-9 0,-1 0 0,1-23 0,6-8 0,3-8 0,4-13 0,1-8 0,3-10 0,4-3 0,-3 2 0,3 5 0,0 6 0,-3 11 0,-1 13 0,-1 0 0,-15 22 0,13 29 0,-6 1 0,-2 4 0,-6 7 0,2 2 0,-4 3 0,0-3 0,0 3 0,1-5-10,1-6-53,4-6 1,-2 0-2</inkml:trace>
  <inkml:trace contextRef="#ctx0" brushRef="#br0" timeOffset="80290.5924">23543 11400 127,'2'23'61,"-5"-1"-3,-4-1-49,0 7-9,-2 3 0,1 1 0,3-3 0,-1-2 0,4-7 0,-1 0 0,3-20 0,0 0 0,0 0 0,8-25 0,-3-6 0,4-6 0,-2-1 0,2-2 0,10-1 0,4 5 0,1 4 0,-1 7 0,-2 10 0,0 8 0,-4 10 0,-1 0 0,-12 19 0,-3 4 0,0 3 0,-4 3 0,1 0 0,1 0 0,6-2 0,-7-6 0,6-4-13,1 0-50,-5-20-2,0 0 2</inkml:trace>
  <inkml:trace contextRef="#ctx0" brushRef="#br0" timeOffset="80590.6096">24005 11197 118,'0'0'65,"0"0"-2,-19 23-54,9 6-9,-6 4 0,1 5 0,-7 3 0,5 2 0,3-1 0,5-3 0,12-3 0,1-9 0,10-7 0,3-7 0,8-10 0,-4-10 0,1-12 0,-2-9 0,-7-8 0,1-4 0,-7-2 0,-3-1 0,-2 2 0,-1 1 0,0 9 0,-2 6-43,0 0-20,1 25 0</inkml:trace>
  <inkml:trace contextRef="#ctx0" brushRef="#br0" timeOffset="81012.6337">24115 11415 85,'18'11'59,"-1"0"2,2-13-11,2 0-50,-1 3 0,1 4 0,-1 5 0,2 5 0,-6 6 0,-2 7 0,-8 2 0,-5-1 0,-1 3 0,-9-1 0,-4 0 0,-9-5 0,-3-5 0,-1-5 0,-4-6 0,-1-3 0,1-6 0,7-5 0,0 0 0,23 4 0,5-21 0,-1 1 0,18 5 0,2 0 0,3 5 0,4 2 0,-6 5 0,0 6 0,0 7 0,-5 6 0,1 4 0,-4 2 0,-6 2 0,-1 3 0,0 2-38,-7 0-30,-11-4 1</inkml:trace>
  <inkml:trace contextRef="#ctx0" brushRef="#br0" timeOffset="81869.6827">15187 12754 59,'8'16'54,"0"3"3,2 6 3,3 7-35,-1 2-25,3 11 0,1 4 0,0 7 0,0 6 0,-1 6 0,-1 3 0,-3-1 0,-3-1 0,-1-8 0,-3-8 0,-2-13 0,-1-16 0,-1-1 0,-2-38 0,-3-13 0,0-10-16,-2-14-8,-1-10 1,-2-11 8,0-2 9,-1-4 10,0-5 9,3 5 6,1 2 5,4 9 0,3 7-24,9 13 0,3 8 0,8 13 0,5 8 0,5 13 0,4 10 0,3 9 0,-1 10 0,-1 6 0,-6 6 0,-5 6 0,-9 4 0,-9 2 0,-11 1 0,-9-4 0,-9-3 0,-7-4 0,-6-8 0,-2-8 0,-1-10 0,2-13 0,4-10-16,10-9-49,8-8 0,9-9 1</inkml:trace>
  <inkml:trace contextRef="#ctx0" brushRef="#br0" timeOffset="82162.6995">15577 12680 100,'19'14'63,"-6"5"0,-3 8-34,-5 0-29,2 9 0,-3-1 0,4 2 0,-1-1 0,5-1 0,3-1 0,4-6 0,3-9 0,2-9 0,0-8 0,1-11 0,-3-9 0,-3-13 0,-6-10 0,-5-8 0,-5 5 0,-5-3 0,-4 4 0,-4 2 0,1 10-10,1 8-50,3 7-2,2 8 2,1-1 3</inkml:trace>
  <inkml:trace contextRef="#ctx0" brushRef="#br0" timeOffset="82433.715">15908 12773 77,'16'30'56,"1"1"3,-3-2-13,2 1-29,-4-5-17,2-3 0,-3-6 0,-2-3 0,-3-4 0,0-1 0,-6-8 0,-1-12 0,-4-5 0,-3-5 0,-1-9 0,-2-6 0,0-3 0,1-3 0,3 1 0,2 1 0,5 6 0,4 4 0,3 8 0,4 3 0,5 8 0,1 2 0,3 4-58,3 5-6,2 2 3</inkml:trace>
  <inkml:trace contextRef="#ctx0" brushRef="#br0" timeOffset="82854.7391">16234 12666 69,'8'28'55,"-3"4"3,-3 3-10,0 7-23,-3 3-25,2 8 0,-1 5 0,3 4 0,-1 2 0,2 3 0,-2-4 0,1-5 0,-1-9 0,-2-7 0,0-13 0,-3-11 0,-1 0 0,-2-33 0,-2-9 0,1-12 0,-1-10 0,2-11 0,3-9 0,1-6 0,2 0 0,4 4 0,4 6 0,4 9 0,3 13 0,3 13 0,2 13 0,3 12 0,-1 8 0,-1 9 0,-3 6 0,-6 6 0,-3 7 0,-7 4 0,-5 1 0,-5-1 0,-5-2 0,-3-4 0,-1-6 0,-2-10 0,3-10 0,0-12 0,5-13-50,5-13-16,4-12 1</inkml:trace>
  <inkml:trace contextRef="#ctx0" brushRef="#br0" timeOffset="83045.75">16397 12526 99,'17'-26'60,"0"16"1,-2 13-26,-5 11-35,3 13 0,-1 10 0,0 9 0,-1 5 0,0 2 0,-1-3 0,-1-1 0,1-4 0,-1-8 0,3-7 0,1-10-42,0-14-22,2-10 2</inkml:trace>
  <inkml:trace contextRef="#ctx0" brushRef="#br0" timeOffset="83373.7687">16772 12617 100,'5'-10'54,"0"0"7,-13 15-21,1 6-40,-4 1 0,-2 4 0,2 0 0,1 3 0,5-3 0,6-2 0,7 0 0,6-4 0,4-2 0,3-3 0,2-2 0,-2-1 0,-4 2 0,-5 1 0,-1-1 0,-18 9 0,-4 3 0,-3 7 0,-3 5 0,-3 4 0,0 1 0,6 0 0,3-3 0,9-3 0,6-6 0,10-8 0,11-2 0,13-6-33,9-6-30,12-5-2</inkml:trace>
  <inkml:trace contextRef="#ctx0" brushRef="#br0" timeOffset="84080.8092">22340 12692 106,'4'24'60,"0"6"0,-1 3-31,-1 3-29,-1 5 0,1 4 0,0 0 0,-1-1 0,1-2 0,-1-7 0,1-3 0,-1-2 0,1-14 0,0-8 0,1 0 0,1-25 0,1-7 0,3-7 0,1-7 0,2-2 0,3 2 0,3 1 0,2 3 0,3 7 0,1 8 0,3 12 0,0 9 0,0 9 0,-3 9 0,1 8 0,-6 7 0,-4 6 0,-3 1 0,-9 1 0,-6-2 0,-9-1 0,-6-7 0,-10-7 0,-7-7 0,-4-8 0,-1-4 0,0-7 0,5-3 0,5-9 0,9-4 0,13-2-62,9-2-4,9 0 0</inkml:trace>
  <inkml:trace contextRef="#ctx0" brushRef="#br0" timeOffset="84395.8272">22796 12977 109,'13'20'63,"-2"6"-3,-5 3-37,-2 1-23,-1 3 0,-1 1 0,-2 0 0,-1-5 0,-1-3 0,-2-8 0,0-7 0,-2-6 0,-1-9 0,1-8 0,1-10 0,2-8 0,1-8 0,2-4 0,3-3 0,1-4 0,4 1 0,2 3 0,3 6 0,3 8 0,0 5 0,2 7-24,6 7-39,1 6 1,2 6 0</inkml:trace>
  <inkml:trace contextRef="#ctx0" brushRef="#br0" timeOffset="85418.8857">23139 12909 75,'4'16'62,"-7"1"1,-4-4-8,-3 6-55,-5-2 0,-1 4 0,-8 4 0,3 3 0,0 3 0,7 1 0,4 0 0,7-3 0,8-2 0,10-3 0,9-5 0,5-10 0,4-8 0,-1-9 0,-4-9 0,-1-9 0,-8-5 0,-9-7 0,-5-5 0,-8 2 0,1 0 0,-3 1 0,-1 8 0,-3 3 0,4 9-13,0-2-5,5 22 6,0 0 7,0 0 7,4 25 8,5 1 4,2 6 4,-1 1-14,3 5-4,-3-3 0,4 0 0,1 0 0,1-6 0,1-4 0,1-5 0,3-8 0,1-6 0,5-9 0,0-7 0,-1-10 0,-1-5 0,-6-5 0,-5-2 0,-4 1 0,-2 2 0,-6 9 0,-2 0 0,0 20 0,0 0 0,-2 20 0,4 4 0,3 4 0,3 1 0,0 0 0,5-5 0,2-1 0,-1-1 0,6-15 0,0 0 0,-2-13 0,0-1 0,-3-18 0,1-4 0,-5-9 0,3-3 0,-13-1 0,0 2 0,-3 2 0,0 4 0,4 11 0,0-1 0,-2 24 0,0 0-2,0 0-37,4 30-2,3 4 2,-1 1 11,0 3 13,-1 0 12,3-2 11,-3 0 14,4-7 9,3-4 7,-2-1 1,-10-24-10,0 0-29,25-9 0,-1 0 0,-10-16 0,-2-2 0,-2-1 0,4 3 0,-2 2 0,3 0 0,-1 0 0,-14 23 0,0 0 0,0 0 0,6 22 0,-5 4 0,-1 3 0,6 3 0,4 2 0,1-5 0,8-4 0,4-10 0,-3-7 0,4-8 0,-4-9 0,1-1 0,-11-21 0,-1-3 0,-3-9 0,-4 0 0,-2-5 0,-3-1-15,-4 6-50,-6 6-3,-2 8 3</inkml:trace>
  <inkml:trace contextRef="#ctx0" brushRef="#br0" timeOffset="85975.9176">22865 14314 75,'-7'20'58,"-1"0"0,-1 0 0,3 2-52,-3 0-6,3 2 0,-1 1 0,1 2 0,4-2 0,-1-3 0,2-5 0,1-7 0,0 0 0,3-21 0,-2-10 0,3-12 0,-3-7 0,2-12 0,0-8 0,1-7 0,3-8 0,1-1 0,3 3 0,3 3 0,3 9 0,4 8 0,0 10 0,3 14 0,-3 18 0,3 12 0,-5 13 0,-3 13 0,-6 6 0,-4 10 0,-3 4 0,-4 2 0,-5-3 0,-7-3 0,-4-5 0,-3-7 0,-1-2 0,-2-10 0,2-9 0,2-10-40,3-7-27,8-10 1</inkml:trace>
  <inkml:trace contextRef="#ctx0" brushRef="#br0" timeOffset="86388.9412">23127 14056 96,'20'29'57,"-6"6"7,-4 8-26,-10 4-38,3 7 0,-9 2 0,-1-2 0,-2 0 0,-2-4 0,1-5 0,-2-11 0,6-13 0,-2-10 0,-1 0 0,11-35 0,-2-12 0,4-14 0,2-9 0,3-7 0,6-3 0,5-6 0,4 3 0,1 9 0,4 10 0,-1 13 0,-3 10 0,0 13 0,-7 9 0,0-1 0,-8 33 0,-5 6 0,-3 2 0,-7 5 0,-4 1 0,-6-3 0,-4 0 0,0-4 0,-3-6 0,0-12 0,0-1 0,22-12 0,0 0-61,3-35-6,8-5 0</inkml:trace>
  <inkml:trace contextRef="#ctx0" brushRef="#br0" timeOffset="86583.9524">23448 13738 97,'27'-38'59,"-7"15"5,-2 13-29,1 0-35,-7 35 0,0 8 0,-7 4 0,0 10 0,-3 3 0,-3 2 0,-4 7 0,-2-2 0,-5-1 0,-4-9 0,2-5 0,1-12-24,1-7-44,0-1 5,12-22-1</inkml:trace>
  <inkml:trace contextRef="#ctx0" brushRef="#br0" timeOffset="86771.9631">23385 14064 125,'0'0'60,"7"-22"2,-1 1-54,12 14-8,7 3 0,0 0 0,7 2 0,7-2 0,0 3 0,5 1 0,-5-4 0,-5-4-3,-2-3-60,-6-3 1,-7-3-1</inkml:trace>
  <inkml:trace contextRef="#ctx0" brushRef="#br0" timeOffset="87479.0035">12538 11685 26,'3'-22'51,"-1"2"4,1 2 2,1 6-20,0-1-8,-2 0-29,5 19 0,2 8 0,-1 6 0,5 10 0,-2 5 0,2 8 0,1 4 0,-1 6 0,-1-1 0,-1-3 0,-1-5 0,-3-7 0,-1-4 0,-2-6 0,0-5 0,-3-9 0,-1-1 0,0-12-46,-7-10-18,-4-5-2</inkml:trace>
  <inkml:trace contextRef="#ctx0" brushRef="#br0" timeOffset="87704.0164">12473 11852 105,'-16'-14'62,"2"4"1,4 2-38,4 7-25,-1-1 0,19 1 0,8-1 0,6-2 0,9 3 0,8 2 0,5-3 0,2 1 0,-1-3 0,-4 0 0,-3-1 0,-9-1 0,-7-1 0,-5 0-54,-7-2-11,-6-2-1</inkml:trace>
  <inkml:trace contextRef="#ctx0" brushRef="#br0" timeOffset="88306.0509">12527 8309 107,'-12'-6'63,"2"1"-3,2 1-35,1 0-25,7 4 0,9 8 0,7-3 0,6 1 0,6 0 0,7 1 0,5-1 0,2-2 0,0-1 0,-1-2 0,-4 1 0,-4-4 0,-4-3 0,-4-1-34,-8-2-33,-6-3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0:26:48.62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2893 2667 28,'0'0'28,"0"0"2,0 0-4,0 0 1,0 0-3,0 0-2,0 0-4,0 18-1,0 5-3,-2 3-3,2 5-1,0 1-10,0 2 0,-1-1 0,1-1 0,-1-2 0,0-2 0,1-4 0,0-5 0,0-4 0,-1-3 0,1-3 0,-1-1 0,1-8 0,1-16 0,-1-8 0,-1-9 0,-1-13 0,2-13 0,-2-11 0,0-10 0,2-6 0,1 2 0,2-1 0,2 3 0,3 8 0,3 7 0,1 8 0,4 9 0,1 10 0,2 12 0,1 9 0,4 12 0,1 9 0,0 13 0,0 10 0,0 8 0,-1 5 0,0 5 0,-3 7 0,-3 5 0,-3 6 0,-2 4 0,-3 2 0,-3 1 0,-2 0 0,-1-2 0,-2-5 0,0-6 0,-2-6 0,0-7 0,-1-4 0,0-6 0,-1-5 0,2-8 0,0-3 0,-2-8 0,-1 0-39,3-16-21,-3-4 1,0-7-1</inkml:trace>
  <inkml:trace contextRef="#ctx0" brushRef="#br0" timeOffset="315.018">2918 2645 70,'0'0'52,"-18"-1"1,-2 0 2,20 1-30,0 0-25,0 0 0,22-6 0,1 4 0,2 1 0,5 0 0,5-2 0,2-2 0,3 0 0,-2-1 0,-1 2 0,-3 0 0,-4 2 0,-7 0 0,-4 4 0,1 0 0,-20-2-57,0 0-1,0 0 0,0 0 2</inkml:trace>
  <inkml:trace contextRef="#ctx0" brushRef="#br0" timeOffset="70189.0146">3796 2129 35,'1'-24'46,"-1"24"-8,0 0-2,0 0-3,0 0-6,0 0-6,0 0-2,0 0-19,0 0 0,-3 24 0,3 2 0,0 2 0,1 7 0,0 2 0,1 7 0,1 6 0,0 6 0,0 3 0,2 3 0,-1 1 0,1 0 0,-2-4 0,2-6 0,-1-5 0,0-7 0,-1-5 0,-1-6 0,0-5 0,0-6 0,-1-6 0,-1-4 0,0-1 0,0-8 0,0 0 0,3-9 0,2 1 0,1-2-16,1-1-45,-1-1-2,2-2 2</inkml:trace>
  <inkml:trace contextRef="#ctx0" brushRef="#br0" timeOffset="70813.0503">4261 2563 57,'0'0'47,"0"0"-1,0 0-12,0 0-6,0 0-6,-21 14-5,4 3-13,1 0-4,-2 0 0,3 6 0,2 3 0,1 2 0,3 2 0,4-1 0,5 0 0,5 0 0,7 1 0,5-3 0,5-3 0,4-5 0,3-5 0,2-4 0,0-5 0,-2-3 0,-2-4 0,-3-1 0,-4-2 0,-2 2 0,-6-3 0,-4 1-27,-2 0-34,1 0 1,-7 5 0</inkml:trace>
  <inkml:trace contextRef="#ctx0" brushRef="#br0" timeOffset="71927.114">2633 6119 44,'0'0'49,"4"17"0,-2 4 2,1 3-19,1 8-17,-1 4 0,2 8-15,-2 1 0,2 3 0,0-1 0,0-2 0,0-3 0,0-5 0,0-7 0,-1-5 0,0-5 0,-1-9 0,1 0 0,-3-20 0,-2-8 0,-1-9 0,-2-8 0,-2-10 0,-2-9 0,-2-5 0,1-3 0,-1 1 0,1 5 0,1 7 0,0 4 0,3 12 0,1 9 0,4 7 0,2 3 0,4 5 0,6 1 0,6 2 0,7 0 0,6 0 0,5-2 0,5 0 0,3 0 0,0 1 0,0-2 0,-5-1 0,-1 1 0,-8-1 0,-4 4 0,-8-2 0,-5 0-27,-4 2-34,-1 0 0,-8 5 0</inkml:trace>
  <inkml:trace contextRef="#ctx0" brushRef="#br0" timeOffset="72161.1274">2717 6328 98,'-4'15'50,"9"-5"2,6-6-2,6-5-45,7-1-5,6-2 0,4-1 0,4-2 0,-1 0 0,1 2-26,-3 2-26,-6-1-1,-4 4 1,-9 1-2</inkml:trace>
  <inkml:trace contextRef="#ctx0" brushRef="#br0" timeOffset="72370.1393">2797 6549 68,'-28'26'51,"7"-4"4,3-4-3,7-1-23,10-2-29,5-3 0,8-1 0,4-3 0,9-2 0,5 0 0,3-5 0,6-2-4,0-3-50,0-4-4,1-4 4,-2-5-2</inkml:trace>
  <inkml:trace contextRef="#ctx0" brushRef="#br0" timeOffset="72611.1531">3387 6063 133,'1'8'55,"0"7"-2,-2 7-39,1 7-14,2 8 0,0 4 0,2 6 0,2 3 0,1 2 0,0 2 0,1-2 0,0-2 0,-2-4-19,-2-6-37,-1-6 0,-3-10-1</inkml:trace>
  <inkml:trace contextRef="#ctx0" brushRef="#br0" timeOffset="72786.1631">3308 6439 121,'-5'-21'55,"5"3"-4,9 5-23,7 3-28,5 2 0,5-1 0,5 0 0,1-1 0,3-2-43,-1-1-11,-4-3 1,-3-2-1</inkml:trace>
  <inkml:trace contextRef="#ctx0" brushRef="#br0" timeOffset="73167.1849">3616 5989 88,'-1'-12'50,"2"33"2,6 7-6,1 11-27,-1 5-19,4 10 0,-2 3 0,2 5 0,0 2 0,-1 1 0,-1-3 0,0-5 0,-3-4 0,0-7 0,-2-10 0,0-10 0,-2-10 0,0-1 0,-1-30 0,0-7 0,0-10 0,3-6 0,0-2 0,3-1 0,0 1 0,5 6 0,0 7 0,3 8 0,1 10 0,-1 9 0,2 7 0,-3 7 0,1 4 0,-2 5 0,0 4 0,-1 1 0,1 3 0,1-1-31,-1-6-28,3-3 1,2-8 0</inkml:trace>
  <inkml:trace contextRef="#ctx0" brushRef="#br0" timeOffset="73551.2069">4251 6327 98,'0'-11'56,"-18"17"-1,0 3-9,-6 5-46,-4 1 0,2 3 0,0 3 0,4 2 0,6-1 0,6-2 0,8-1 0,8-4 0,9-3 0,5-4 0,5-3 0,1-6 0,1 1 0,-4-2 0,-4-1 0,-3 1 0,-7 2 0,-1-1 0,-13 11 0,-4 3 0,-2 1 0,-2 4 0,3 3 0,0 2 0,4 2 0,5-2 0,5-1 0,7-4 0,4-2 0,3-7 0,7-4-22,1-5-34,1-6-2,1-7 2</inkml:trace>
  <inkml:trace contextRef="#ctx0" brushRef="#br0" timeOffset="73852.2241">4482 6505 61,'10'-6'52,"-3"6"1,0 9 1,4 8-24,-3 3-25,2 6-5,0 2 0,1 3 0,-1-2 0,-1 0 0,-2-7 0,0-3 0,-2-5 0,0-1 0,-5-13 0,-1-10 0,-1-7 0,-1-5 0,-1-6 0,1-6 0,3-7 0,1-2 0,5 1 0,3 0 0,7 3 0,6 4 0,4 5 0,2 5 0,4 7-38,3 7-22,-2 4-1,1 7 1</inkml:trace>
  <inkml:trace contextRef="#ctx0" brushRef="#br0" timeOffset="74694.2723">2531 11033 51,'7'19'45,"-3"3"2,1 9 1,-2 5-25,0 1-10,-1 5-1,0-3 0,0-1-8,-2-8-4,1-4 0,-2-7 0,1-8 0,0 0 0,-2-19 0,-1-8 0,0-8 0,1-12 0,-2-13 0,2-10 0,0-9 0,2-6 0,1-3 0,2 4 0,4 5 0,2 7 0,3 13 0,3 12 0,2 13 0,2 11 0,3 13 0,3 10 0,0 10 0,3 9 0,2 10 0,0 10 0,1 7 0,-2 3 0,-1 2 0,-3 0 0,-3 0 0,-3-4 0,-3-4 0,-3-5 0,-5-9 0,-1-3 0,-4-8 0,1-3 0,-6-10 0,-1-6-40,-3-8-21,-4-8 2,-4-8 1</inkml:trace>
  <inkml:trace contextRef="#ctx0" brushRef="#br0" timeOffset="74882.283">2682 11180 144,'-14'-6'57,"6"3"-3,-1 0-54,18 4 0,3-2 0,8 1 0,6-1 0,5 0 0,5 1 0,4-2 0,2-2 0,-3-6-11,-1-4-47,-4-4-1,-6-6-2</inkml:trace>
  <inkml:trace contextRef="#ctx0" brushRef="#br0" timeOffset="75093.2951">3042 10721 96,'-1'-10'54,"8"25"0,0 6-3,5 7-51,0 6 0,2 8 0,2 3 0,2 4 0,0 1 0,2 3 0,0-1 0,-2-3 0,2-1 0,-1-4-37,-4-4-21,1-9 0,-4-9 2</inkml:trace>
  <inkml:trace contextRef="#ctx0" brushRef="#br0" timeOffset="75348.3097">3602 11029 121,'4'-8'58,"-19"16"-1,-6 5-38,-3 6-19,-3 4 0,0 6 0,1 4 0,4 2 0,5 1 0,10-1 0,8-1 0,10-7 0,8-7 0,6-10 0,8-5 0,-2-8-37,2-9-20,0-9 2,-7-9-1</inkml:trace>
  <inkml:trace contextRef="#ctx0" brushRef="#br0" timeOffset="75566.3221">3611 10582 115,'-8'1'56,"2"10"0,2 10-28,6 10-28,-1 7 0,5 11 0,3 8 0,2 6 0,4 2 0,1 2 0,4 0 0,-4-5 0,4-5 0,-2-7-61,-4-9 3,0-8-3</inkml:trace>
  <inkml:trace contextRef="#ctx0" brushRef="#br0" timeOffset="75701.3299">3882 11214 133,'7'-8'58,"-7"8"-4,0 0-44,0 0-10,0 0-55,2 11-3,-2 0 1</inkml:trace>
  <inkml:trace contextRef="#ctx0" brushRef="#br0" timeOffset="76296.3639">2606 14727 106,'0'0'50,"9"12"3,-3 7-7,-2 7-46,1 10 0,1 6 0,2 7 0,0 5 0,2 7 0,0-1 0,0 0 0,0-5 0,-3-4 0,1-2 0,-2-2 0,-1-5 0,-1-9 0,0-3 0,-3-11-2,0-1-57,3-27 1,-2-14 1</inkml:trace>
  <inkml:trace contextRef="#ctx0" brushRef="#br0" timeOffset="76694.3867">2893 14631 122,'7'-9'54,"1"0"-1,-10 27-27,-4 1-26,-1 9 0,-5 2 0,-2 6 0,-3 3 0,-2 4 0,-2 2 0,1-2 0,0-2 0,4-3 0,1-4 0,5-5 0,4-4 0,4-5 0,5-8 0,7-2 0,2-3 0,5-2 0,3 0 0,2 0 0,3 3 0,1-1 0,-1 3 0,-2 3 0,-1 1 0,-3 3 0,1 1 0,-4-1 0,-2 1 0,-1 0 0,0 1 0,-3-6 0,1-2-21,2-5-38,4-6-1,-1-8 4</inkml:trace>
  <inkml:trace contextRef="#ctx0" brushRef="#br0" timeOffset="77085.409">3310 14932 130,'-3'-11'58,"-7"4"-3,-2 5-43,-2 5-12,-4 6 0,1 3 0,1 4 0,-1 2 0,6 1 0,4 0 0,3 0 0,6-1 0,5-5 0,4-3 0,5-2 0,1-4 0,3 0 0,-1-1 0,-2-1 0,-3-1 0,-4 1 0,0-1 0,-14 7 0,0 6 0,-5-1 0,-2 2 0,-1 6 0,0 4 0,0 4 0,2-1 0,5 2 0,3-3 0,6 0 0,4-2 0,6-5 0,3-8 0,5-4-50,5-6-7,5-10 0,3-9-2</inkml:trace>
  <inkml:trace contextRef="#ctx0" brushRef="#br0" timeOffset="77347.424">3572 14565 91,'-7'-17'54,"2"13"-2,-2-1 6,4 28-58,2 6 0,1 7 0,1 8 0,4 7 0,0 7 0,4 3 0,1 4 0,2 1 0,0-1 0,1-3 0,0-4 0,-2-7 0,1-3 0,-2-7-21,-3-10-34,-2-10-3,-4-11 1</inkml:trace>
  <inkml:trace contextRef="#ctx0" brushRef="#br0" timeOffset="77522.434">3502 15042 136,'-19'-21'59,"6"6"-3,5 6-52,0 1-4,1-1 0,18 13 0,4 1 0,4 0 0,4-3 0,7 3-23,5 2-34,1-2 1,6 3-1</inkml:trace>
  <inkml:trace contextRef="#ctx0" brushRef="#br0" timeOffset="77866.4537">3992 15012 79,'-21'-3'50,"-1"6"1,-3 2 3,-1 4-33,4 6-21,0 3 0,5 6 0,2 4 0,8 4 0,4-2 0,6-1 0,6-2 0,6-3 0,4-3 0,5-5 0,2-5 0,0-6 0,-3-4 0,-3-5 0,-4-7 0,-6-6 0,-5-9 0,-7-8 0,-5 0 0,-4-3 0,-1 3 0,-3 2-4,-1 5-52,3 9-3,0 10 3,6 10 3</inkml:trace>
  <inkml:trace contextRef="#ctx0" brushRef="#br0" timeOffset="78251.4757">4037 15307 64,'12'11'55,"-2"-9"-1,-3-7-2,-4-10-22,2-5-30,-1-6 0,0-4 0,1-4 0,1 3 0,1 4 0,1 5 0,0 5 0,5 9 0,-1 8 0,3 10 0,0 7 0,0 6 0,2 4 0,0 2 0,0 4 0,-2-3 0,-3-6 0,2-3 0,-4-6 0,-1-8 0,-2 0 0,-4-18 0,-2-6 0,-2-7 0,-2-3 0,-2-4 0,-2-4 0,0 2 0,0 1 0,-2 3 0,4 3 0,1 4 0,5 2-48,6 6-14,4 2 4</inkml:trace>
  <inkml:trace contextRef="#ctx0" brushRef="#br0" timeOffset="78597.4955">4534 14944 118,'11'-3'58,"-17"6"-2,-8 5-33,-3 0-23,-2 5 0,-4 1 0,0 5 0,2-1 0,1 2 0,4 0 0,5-2 0,7 0 0,8-3 0,6 0 0,6-4 0,5-1 0,0-2 0,3-3 0,-3 1 0,-3-1 0,-4 0 0,-5 1 0,-5 2 0,-4 2 0,-3 2 0,-2 5 0,0 0 0,0 0 0,1 1 0,4-1 0,3-4 0,4 2 0,5-5-50,1-7-4,4-4 0,2-7-2</inkml:trace>
  <inkml:trace contextRef="#ctx0" brushRef="#br0" timeOffset="80231.589">6194 1659 21,'0'0'33,"0"0"1,0 0-14,0 0-4,0 0 2,0 0-5,0 0-4,0 0 5,18-13-3,-1 7-1,2 3 0,2 2-1,1 2 2,3 2-6,1 0 6,3 1-7,3-1 2,3 0-6,3-1 0,5-1 0,3-1 0,4-3 0,3 1 0,6-1 0,-2-2 0,3 0 0,-1 0 0,-4 2 0,0-1 0,-5 2 0,-2-1 0,-5 0 0,-4 2 0,-7 0 0,-5 1 0,-4-1 0,-1 0 0,-22 1 0,0 0-5,0 0-51,0 0 1,0 0-2,0 0 5</inkml:trace>
  <inkml:trace contextRef="#ctx0" brushRef="#br0" timeOffset="80810.6221">6314 757 25,'0'0'46,"0"0"1,0 0 1,0 0-26,7 21-2,-1 7-6,-3 4 3,2 3-5,-2 3-8,2 1-4,-2 1 0,0 5 0,0-2 0,-2-2 0,-1-3 0,1-7 0,-2-3 0,0-3 0,-2-1 0,3-24 0,0 0 0,0 0-10,0 0-38,0 0-7,0 0 0,0 0 0</inkml:trace>
  <inkml:trace contextRef="#ctx0" brushRef="#br0" timeOffset="81179.6432">6507 1047 100,'9'-24'51,"-9"24"4,0 0-6,0 0-49,-9 21 0,2 5 0,1 4 0,2 3 0,0 4 0,4 2 0,5-4 0,0-7 0,6-2 0,2-6 0,-1 0 0,9-12 0,-1-5 0,-1-6 0,-2-5 0,1-1 0,-7-14 0,-6-4 0,-3-4 0,-5-4 0,-5-3 0,-5 3 0,-1 3 0,-1 3 0,-3 7 0,2-2 0,16 24-22,0 0-35,0 0-3,0 0 4</inkml:trace>
  <inkml:trace contextRef="#ctx0" brushRef="#br0" timeOffset="81465.6596">6832 1069 97,'0'0'54,"0"0"4,0 0-12,0 0-46,-21 8 0,3 6 0,2 8 0,1 1 0,1 2 0,4 5 0,4 0 0,3-1 0,6 0 0,5-1 0,5-8 0,5-2 0,3-6 0,3-3-14,4-6-40,-2-6-3,0-3 2,-3-5-2</inkml:trace>
  <inkml:trace contextRef="#ctx0" brushRef="#br0" timeOffset="81864.6824">7092 1153 68,'0'0'53,"0"0"-2,0 0 1,-19 18-25,2 0-23,1-1-4,16-17 0,-16 30 0,6-4 0,5-4 0,0-1 0,5-21 0,0 0 0,23 15 0,-1-8 0,-2-8 0,-1-4 0,0-7 0,-2 0 0,-17 12 0,16-24 0,-1 1 0,-15 23 0,0 0 0,0 0 0,0 0 0,0 0 0,0 0 0,0 0 0,0 0 0,3 22 0,2 0 0,-1-1 0,-4-21 0,17 21-5,0-8-39,0-1-9,-17-12-1,23-10 0</inkml:trace>
  <inkml:trace contextRef="#ctx0" brushRef="#br0" timeOffset="82088.6952">7316 819 112,'-2'-24'51,"2"24"4,2 27-18,1 3-37,1 5 0,0 9 0,2 2 0,0 5 0,2 1 0,2-1 0,1-3 0,0-2 0,0-6 0,3-8-35,-3-4-24,1-1 4,-12-27-2</inkml:trace>
  <inkml:trace contextRef="#ctx0" brushRef="#br0" timeOffset="82270.7056">7299 1222 97,'-19'-15'55,"19"15"-1,0 0-5,0 0-49,0 0 0,0 0 0,22-13 0,1 11 0,3 1-10,2-2-45,3 1-2,0-2 2,-1-2 0</inkml:trace>
  <inkml:trace contextRef="#ctx0" brushRef="#br0" timeOffset="82458.7164">7615 1124 105,'0'0'52,"-3"20"3,0 0-19,3-20-29,-10 29-7,4 0 0,2-1 0,4-2 0,1 0 0,2-5 0,-1 0-27,-2-21-28,0 0 0,24 17 1,-5-12-1</inkml:trace>
  <inkml:trace contextRef="#ctx0" brushRef="#br0" timeOffset="82758.7335">7802 1163 99,'0'0'54,"0"0"3,0 0-12,-12 21-45,3 3 0,3 2 0,4 1 0,4 0 0,3-4 0,0 0 0,-5-23 0,25 18 0,-5-10 0,-1-7 0,-1 0 0,-18-1 0,16-21 0,-6-3 0,-6 1 0,-6-4 0,-2 2 0,-2-2 0,0 4 0,-3 3 0,0 0-8,9 20-46,0 0-6,0 0 0,0 0 3</inkml:trace>
  <inkml:trace contextRef="#ctx0" brushRef="#br0" timeOffset="83051.7503">7934 1324 51,'21'15'58,"0"-1"-3,-21-14 5,0 0-29,9-28-31,-3 5 0,-1-3 0,3 2 0,-3 3 0,1 0 0,-6 21 0,0 0 0,22-3 0,-2 8 0,1 8 0,0 5 0,4 1 0,0 3 0,1-5 0,-1-3 0,-2-2 0,-2-5 0,-3-5 0,-1 0 0,-17-2 0,7-23 0,-7-3-52,-3-2-7,-5-2 1,-1 3 2</inkml:trace>
  <inkml:trace contextRef="#ctx0" brushRef="#br0" timeOffset="83758.7907">6441 2441 75,'-3'-25'51,"3"25"0,0 0 1,0 0-34,12 22-10,2 4-8,1 1 0,2 5 0,5 3 0,2-1 0,1-4 0,0-4 0,-1-4 0,0-3 0,-2-6 0,-2-9 0,-1-9 0,-3-1 0,-5-20 0,-1-6 0,-3-8 0,-3-10 0,-4-6 0,-3-2 0,-1-2 0,-2 4 0,-1 3 0,0 9 0,-1 9 0,2 10 0,0-1 0,6 26 0,0 0-22,0 0-38,-1 26 0,-1 0 3</inkml:trace>
  <inkml:trace contextRef="#ctx0" brushRef="#br0" timeOffset="84031.8063">6721 2691 118,'1'19'59,"1"1"0,-1 3-40,-1 1-19,1 4 0,-2 0 0,2 2 0,-1 0 0,1 0 0,1-5 0,1-3 0,-1-1 0,2-5 0,1-4 0,-2-3 0,1-1 0,3-8-52,-1-1-8,-2-8-1</inkml:trace>
  <inkml:trace contextRef="#ctx0" brushRef="#br0" timeOffset="88662.0712">6234 5997 69,'0'0'49,"0"0"-1,-3-9-9,-1-1-20,4 10-3,0 0-4,3 13-9,3 1-3,2 2 0,2 4 0,2 3 0,3 3 0,3 0 0,1 2 0,1-1 0,1-4 0,-1-5 0,3-2 0,-1-7 0,0-6 0,-1-5 0,2-9 0,-4-6 0,1-7 0,-3-10 0,-2-8 0,-3-3 0,-3-4 0,-3-1 0,-4-1 0,0 4 0,-4 5 0,1 9 0,-1 7 0,-1 7 0,0 6 0,-1 0 0,0 22-18,-1 4-43,0 3 0,0 4 0</inkml:trace>
  <inkml:trace contextRef="#ctx0" brushRef="#br0" timeOffset="88976.0891">6493 6184 66,'3'11'55,"-1"2"3,1 2 1,-1 4-42,-1 0-17,2 5 0,0 3 0,0 4 0,1-1 0,-2 2 0,1-1 0,1-1 0,-3 0 0,2-3 0,-1-4 0,-1-5 0,1 0 0,0-4 0,1-3 0,-1 0 0,-2-11 0,0 0 0,6-2-55,1-1-8,-4-4-1</inkml:trace>
  <inkml:trace contextRef="#ctx0" brushRef="#br0" timeOffset="92012.2628">6149 10723 74,'5'-11'52,"-3"3"1,-1 0-11,-1 8-16,0 0-18,0 0-8,0 8 0,1 3 0,0 3 0,0 5 0,0 3 0,1 6 0,0 6 0,1 5 0,-1 2 0,2 3 0,0 0 0,-1 0 0,0-5 0,1-3 0,-2-6 0,0-6 0,0-7 0,0-5 0,-1-3 0,-1 0 0,0-9 0,0 0 0,0-14 0,0-7 0,-1-7 0,-1-8 0,1-9 0,-1-6 0,0-4 0,1-4 0,1 2 0,-1 3 0,1 6 0,0 7 0,0 6 0,0 7 0,0 8 0,1 6 0,0 7 0,0-1 0,6 16 0,2 5 0,2 9 0,3 7 0,6 6 0,3 8 0,2 4 0,3 4 0,3 2 0,1-1 0,2-2 0,-1-4 0,2-5 0,-1-7 0,-3-6 0,-2-6 0,-3-7 0,-4-6 0,-4-14 0,-4-8 0,-4-7 0,-4-8 0,-2-9 0,-3-9 0,-3-8 0,-3-5 0,-4 0 0,0 1 0,-3-4 0,0 4 0,0 3 0,0 6 0,2 6 0,0 7 0,1 9 0,2 4 0,2 9 0,1 3 0,-1 0 0,5 11 0,2 13-42,1 4-23,1 3 2</inkml:trace>
  <inkml:trace contextRef="#ctx0" brushRef="#br0" timeOffset="93627.3552">6006 14675 65,'0'0'43,"0"0"6,0 0-16,0 0-8,0 0-4,8 16-9,-2 7-5,3 2-7,2 9 0,2 2 0,3 5 0,1-1 0,3-2 0,0-4 0,1-5 0,2-3 0,-1-7 0,-1-4 0,-3-7 0,1-4 0,-2-4 0,-1-9 0,-3-4 0,-3-12 0,-2-9 0,-4-7 0,-1-6 0,-3-5 0,-3-5 0,-2 3 0,-1 3 0,0 8 0,3 6 0,0 7 0,0 8 0,2 9 0,-1 5 0,-1-1-4,3 20-58,-1 3 0,-2 5 1</inkml:trace>
  <inkml:trace contextRef="#ctx0" brushRef="#br0" timeOffset="93900.3708">6243 14945 71,'2'20'58,"1"3"-1,0 0 1,1 5-47,0 2-11,1 6 0,-1 2 0,2 3 0,-2 4 0,3-3 0,-2-2 0,1-6 0,-1-8 0,0-7 0,-2-4 0,2-6 0,-1 0 0,-4-9 0,8-8 0,-2-3-53,-1-1-13,-2-1 2</inkml:trace>
  <inkml:trace contextRef="#ctx0" brushRef="#br0" timeOffset="110514.3211">7162 2535 8,'6'-26'43,"1"0"3,-7 26-6,0 0-7,0 0-3,0 0-7,0 0-4,0 0-6,-22-8-13,2 11 0,-2 9 0,-2 3 0,0 5 0,1 1 0,1 1 0,3 0 0,8-1 0,-2-1 0,13-20 0,0 0 0,16 23 0,3-11 0,1-8 0,1-4 0,-2-3 0,-2-1 0,-1 0 0,-16 4 0,0 0 0,0 0 0,0 0 0,0 0 0,0 0 0,-22 21 0,1-3 0,3 1 0,2 1 0,5-1 0,3 1 0,7 0 0,5 2 0,6-3 0,3-3 0,5-3 0,2-7-10,2-6-46,5-7 0,-1-7 1</inkml:trace>
  <inkml:trace contextRef="#ctx0" brushRef="#br0" timeOffset="110889.3425">7435 2511 89,'0'0'54,"0"0"3,0 0-2,0 0-55,-18 10 0,1 2 0,0 5 0,0 0 0,2 5 0,-1-1 0,16-21 0,3 26 0,6-6 0,1 1 0,12-9 0,3-1 0,2-3 0,-2 1 0,3 1 0,-4 1 0,-4 1 0,-4 3 0,-6 3 0,-4 6 0,-5 0 0,-5 0 0,-7 2 0,-3 1 0,-5-4 0,-3-2 0,0-2 0,-1-5 0,2 1 0,1-3 0,4-5-46,1-2-18,4 0-1</inkml:trace>
  <inkml:trace contextRef="#ctx0" brushRef="#br0" timeOffset="112552.4376">7026 6129 70,'1'-10'49,"-1"10"4,0 0-18,-11-2-9,-5 4-8,-2 5-14,-3 3-4,-2 3 0,0 2 0,1 1 0,4 1 0,4 0 0,8-3 0,7-1 0,9-2 0,6-3 0,7-1 0,3-3 0,0-3 0,1-2 0,-2-1 0,-4-1 0,-7 2 0,-1 0 0,-19 9 0,-6 4 0,-5 3 0,-2 3 0,-2 4 0,0 3 0,3 1 0,3-1 0,6 0 0,5-1 0,9-1 0,5-2 0,8-3 0,4-7 0,5-4-55,3-7-3,4-7 1,1-6 1</inkml:trace>
  <inkml:trace contextRef="#ctx0" brushRef="#br0" timeOffset="112890.457">7442 6120 92,'4'-8'56,"-19"18"2,-6 3-9,-6 4-49,-2 7 0,-2 2 0,2 2 0,6-1 0,8-2 0,9-3 0,11-4 0,12-5 0,11-3 0,8-2 0,6-1 0,0 1 0,-2 1 0,-3 2 0,-10 5 0,-9 2 0,-11 4 0,-10 4 0,-10 4 0,-11 1 0,-4 2 0,-7 1 0,0-1 0,3 3 0,1-3 0,6-2-61,5-2-4,8-2-1</inkml:trace>
  <inkml:trace contextRef="#ctx0" brushRef="#br0" timeOffset="113642.5">6928 10820 54,'-1'-8'49,"1"8"2,-10 14 2,0 6-29,-1 4-5,-2 7-14,1 3-5,2 5 0,3 0 0,5 0 0,7-3 0,9-7 0,6-7 0,6-10 0,3-9 0,2-9 0,-2-7 0,-5-8 0,-7-10 0,-8-4 0,-10-2 0,-9 2 0,-8 4 0,-5 3 0,-2 8 0,-2 9-33,0 11-26,4 8 0,3 8 2</inkml:trace>
  <inkml:trace contextRef="#ctx0" brushRef="#br0" timeOffset="114455.5465">6701 14737 45,'0'-9'48,"0"9"-1,-8 4 1,-2 2-27,-3 5-5,-2 7-2,-2 2-6,0 3 0,0-2-8,3 0 0,4-2 0,4-2 0,9-7 0,5-4 0,5-3 0,6-4 0,3 2 0,0-1 0,-2-1 0,-2 0 0,-5 0 0,-5 1 0,-1 0 0,-17 2 0,-4 0 0,-3 5 0,-3 6 0,-1 5 0,0 3 0,1 4 0,5 4 0,3 1 0,7 0 0,6-2 0,6-6 0,5-5 0,6 2 0,5-3-51,2-6-5,3-5 0,0-7 0</inkml:trace>
  <inkml:trace contextRef="#ctx0" brushRef="#br0" timeOffset="114860.5696">7085 14756 65,'1'-14'50,"-11"17"0,-2 6 1,-6 3-27,-3 1-14,-1 6-5,-1 1-5,2 1 0,2-4 0,6-1 0,3-1 0,7-5 0,6-1 0,7-5 0,1 1 0,3 0 0,0 0 0,-4 2 0,-3-4 0,-6 5 0,-6 0 0,-3 6 0,-7 1 0,-1 5 0,-2 4 0,3 0 0,4 4 0,4-1 0,6-3 0,7 0 0,10-5 0,7-5 0,7-4 0,6-4-5,1-6-53,1-1-1,-3-2-3</inkml:trace>
  <inkml:trace contextRef="#ctx0" brushRef="#br0" timeOffset="117644.7289">10689 2417 30,'0'0'35,"0"0"-9,0 0-1,0 0-3,0 0-3,0 0 0,0 0-3,0 0-3,19-11-3,0-1-1,-19 12-1,17 2-3,0-1 0,0 0-1,-17-1-2,23-1 0,-3 2 1,-2-1-1,-18 0-2,0 0 0,0 0 0,0 0 0,0 0 0,0 0 0,0 0 0,0 0 0,0 0 0,0 0 0,-26-3 0,5 2 0,3-1 0,-2-1 0,20 3 0,0 0 0,0 0 0,0 0 0,0 0 0,0 0 0,0 0 0,18-3 0,6 2 0,3 1 0,1 0 0,0-2 0,-3 0 0,-3 2 0,-1-1 0,-21 1 0,0 0 0,0 0 0,0 0 0,0 0-17,0 0-42,0 0-2,0 0 0</inkml:trace>
  <inkml:trace contextRef="#ctx0" brushRef="#br0" timeOffset="122516.0075">11482 2259 57,'0'0'51,"0"0"1,0 0-13,0 0-7,0 0-8,0 0-24,0 0 0,0 0 0,-25-9 0,3 13 0,1 9 0,0 8 0,1 8 0,2 4 0,3 5 0,3 4 0,5 3 0,3 2 0,9-1 0,5 2 0,7-3 0,6-1 0,5-8 0,5-8 0,3-6 0,0-14 0,1-9 0,-2-11 0,-3-10 0,-6-8 0,-5-7 0,-9-6 0,-7-8 0,-7-1 0,-7 0 0,-6 1 0,-3 3 0,-5 1 0,0 7 0,-1 4 0,2 11 0,2 8 0,-1-1 0,21 18 0,0 0-59,0 0-1,0 0-1</inkml:trace>
  <inkml:trace contextRef="#ctx0" brushRef="#br0" timeOffset="122871.0278">11835 1796 115,'0'0'55,"0"0"5,0 0-35,0 0-25,5 23 0,0 13 0,2 16 0,1 10 0,1 10 0,1 8 0,0 2 0,2 2 0,-2-5 0,1-5 0,-4-12 0,0-8 0,-2-10 0,-1-10 0,-1-9 0,-1 0 0,-1-16 0,-1-1 0,0-8 0,0 0-14,0 0-46,-4-25 0,0 3-2</inkml:trace>
  <inkml:trace contextRef="#ctx0" brushRef="#br0" timeOffset="128491.3493">10586 5939 38,'-3'-9'45,"3"9"2,0 0-1,0 0-22,7 4-11,-1 7-3,1 5-3,2 5-3,1 3 0,1 4 0,2 0-1,0 0-1,-2-2-1,1-3-1,-2-3-8,-2-7-14,-2-5-29,-1 0 2,-1-16-1,-1-3 0</inkml:trace>
  <inkml:trace contextRef="#ctx0" brushRef="#br0" timeOffset="128710.3618">10711 5792 38,'0'0'43,"10"8"3,-4 0 2,0 1-29,1 5-8,0 4 0,3 4 0,1 2-4,1 1-2,1 0-2,0-2-6,2 1-10,-2 0-31,-1-7-5,2-2-1,-1-5 3</inkml:trace>
  <inkml:trace contextRef="#ctx0" brushRef="#br0" timeOffset="129559.4104">11394 5835 48,'0'0'47,"-10"-1"0,-1 2-16,-4 0-4,-3 4-9,-3 3-3,-1 3-6,-3 2 0,1 4-5,-1 2-4,3 2 0,4 0 0,3 1 0,5-1 0,5 0 0,5-1 0,6 0 0,5-2 0,4-1 0,5-2 0,4-1 0,2-1 0,3-1 0,1-1 0,1 2 0,1-1 0,-1 2 0,-1 2 0,-2 3 0,-1 1 0,-3 2 0,-2 2 0,-3 1 0,-4 2 0,-2 1 0,-7-1 0,-3 0 0,-4-2 0,-4 0 0,-6 0 0,-3-1 0,-4-3 0,-6-1 0,-2-1 0,-5-4 0,-4-2 0,-2-3 0,-3-7 0,1-3 0,0-5 0,4-4 0,4-1 0,5-2 0,4 0 0,6 1 0,5 3 0,4-4 0,9 3-15,6 1-45,2-1-1,10 0 2</inkml:trace>
  <inkml:trace contextRef="#ctx0" brushRef="#br0" timeOffset="130055.4387">11885 5961 81,'0'-12'46,"-3"2"-6,1-1-4,-7 9-9,-1 3-8,-5 2-13,-1 5-6,-5 5 0,-1 5 0,-3 5 0,0 5 0,0 3 0,2 4 0,4 2 0,5 4 0,7-1 0,8 0 0,9 0 0,6-1 0,7-2 0,5-1 0,5-7 0,2-2 0,3-3 0,0-5 0,-1-6 0,0-6 0,-3-4 0,-3-7 0,-4-3-47,-1-5-12,-5-6 1,-2-3 0</inkml:trace>
  <inkml:trace contextRef="#ctx0" brushRef="#br0" timeOffset="130447.4612">12278 5645 21,'0'0'45,"0"0"4,0 0 0,0 0-16,0 0-10,-7 12-6,2 4-6,-1 0-4,0 4-7,-1-2 0,1 1 0,2-2 0,1-2 0,0-1 0,2-6-12,-2 0-38,3-8-2,8-7-1,2-4 1</inkml:trace>
  <inkml:trace contextRef="#ctx0" brushRef="#br0" timeOffset="130663.4735">12408 5554 24,'10'3'46,"-4"5"4,-1 5 3,-4 5-23,-1 2-4,0 6-7,-3 1-12,1 3-7,0-2 0,0-2 0,1-1 0,0-2 0,2-2-6,1-2-48,-1-6 1,1-3-1,0 0-1</inkml:trace>
  <inkml:trace contextRef="#ctx0" brushRef="#br0" timeOffset="145229.3066">10168 7314 44,'8'1'46,"-8"-1"1,0 0 2,4 9-31,2 1-5,0-1-2,4 5-3,1-1 0,1 1-4,2 0-2,1 1-1,-1-2-2,-2-2-4,1-1-8,-4-4-15,-2-4-22,0-1 0,-2 0 0,-3-9 1</inkml:trace>
  <inkml:trace contextRef="#ctx0" brushRef="#br0" timeOffset="145440.3187">10317 7208 39,'2'-7'44,"-1"-1"3,-1 8 1,0 0-26,8 10-9,3 2-1,0 0-3,2 3-2,2 3-3,0 1-2,2 1-6,0 1-10,1-2-23,1 1-13,-2-2 1,1 0-2</inkml:trace>
  <inkml:trace contextRef="#ctx0" brushRef="#br0" timeOffset="146107.3569">11014 7285 11,'-8'-10'40,"0"4"5,-5 0-12,0 3-5,-2 4-3,-3 2-8,0 5-4,-3 4-1,0 6-4,0 3-2,2 6-1,1 4 0,1 3-4,7 2 1,4 0-1,6 0 0,6-2-1,4-5 2,7-6-2,1-7 0,4-6-2,1-8 1,-1-8 0,-1-7-1,-1-7-1,-3-4 0,-3-6 1,-4-1 0,-2-2 1,-5 2 2,1 3 1,-4 4 1,0 5 1,-2 3 0,0 6-1,1-1-3,1 11 0,1 8 0,2 3 0,1 3 0,1 4 0,2 6 0,2 4 0,0 1 0,1 1 0,1 2 0,-1-1 0,2-1-18,-2-1-34,-1-7 0,1-4 0,-2-6 0</inkml:trace>
  <inkml:trace contextRef="#ctx0" brushRef="#br0" timeOffset="146605.3853">11286 7683 69,'0'0'49,"0"0"3,0 0-3,4-12-29,0-5-4,-1-6-16,2-5 0,0-6 0,-1-5 0,3-3 0,-1 0 0,0 0 0,-1 5 0,0 6 0,-1 7 0,-1 9 0,2-1 0,-1 26 0,3 7 0,0 6 0,3 4 0,3 5 0,3 2 0,2-2 0,1-1 0,1-2 0,1-6 0,-2-3 0,2-9 0,-4-8 0,-2-6 0,-2-6 0,-4-9 0,-2-7 0,-4-6 0,-2-4 0,-3-2 0,-2 0 0,-2 2 0,0 2 0,0 5 0,1 7 0,0 4 0,3 8-24,-1-1-31,3 10-3,10 2 2,0 0 2</inkml:trace>
  <inkml:trace contextRef="#ctx0" brushRef="#br0" timeOffset="147041.4103">11917 7151 60,'-11'-1'51,"-4"1"0,-3 1-2,-1 5-27,-4-2-5,3 3-12,1 2-5,2 2 0,4 1 0,4 0 0,6 0 0,6-1 0,4 0-4,5-1-2,4 0 0,3-4 0,2 0 1,-1-2 1,-2 0 2,-2 0 4,-6-1 1,-3 2 3,0 0 0,-15 6 2,-4 1 0,1 2-8,-6 0 0,4 3 0,-2 2 0,3 0 0,2-1 0,4 0 0,3 0 0,6-1 0,4-2 0,3-2 0,6-3 0,1-3 0,4-1 0,3-4-52,-2-7-1,2-3-2,0-5 0</inkml:trace>
  <inkml:trace contextRef="#ctx0" brushRef="#br0" timeOffset="147318.4261">12412 6814 72,'0'0'46,"0"0"-1,-6 10-14,1 3-20,-1 2-1,1 4-3,1 1-2,1-1-6,0 1-3,2-4-10,1-2-21,4-3-12,-1 0-1,4-14 1</inkml:trace>
  <inkml:trace contextRef="#ctx0" brushRef="#br0" timeOffset="147521.4377">12590 6703 44,'8'8'50,"-3"3"2,-2 5 0,1 3-23,-4 0-10,0 3-10,-1 1-9,-1-2 0,2 2 0,0-1-53,0-4 1,0 0 0,0-5-1</inkml:trace>
  <inkml:trace contextRef="#ctx0" brushRef="#br0" timeOffset="154294.8252">10199 10906 6,'0'0'44,"0"0"4,-6 1-3,0-1-12,6 0-6,0 0-3,0 0-5,10-2-10,1 2-9,4-1 0,6 2 0,0 0 0,6-1 0,2-1 0,1-3 0,-2-1 0,-1 0 0,-2 1 0,-6 1 0,-3 1 0,-4 0 0,-5 1 0,0-1 0,-7 2 0,0 0-3,0 0-55,0 0 0,0 0-2</inkml:trace>
  <inkml:trace contextRef="#ctx0" brushRef="#br0" timeOffset="155272.8811">10976 10702 19,'-4'-10'35,"-1"1"-6,-2 2-3,-1 2-4,-2 2-4,-3 2-1,0 2-2,-2 2-2,-1 3 0,-4 1-2,2 6-1,-3 4-1,-1 5-1,2 2-1,1 4-4,1 2-3,2 3 0,5 2 0,3 0 0,5-1 0,5-1 0,3-3 0,6-2 0,5-5 0,3-9 0,2-6 0,3-8 0,1-7 0,1-7 0,0-6 0,-2-7 0,-3-5 0,-1-1 0,-4-2 0,-5-1 0,-2 0 0,-5 2 0,-1 3 0,-3 6 0,-1 5 0,-1 6 0,1 5 0,-2 0 0,3 18 0,1 5 0,1 3 0,2 6 0,2 5 0,2 6 0,2 2 0,3 1 0,1 1 0,2-2 0,0 0 0,0-2 0,1-5 0,-1-5 0,-2-5 0,-1-5 0,-1-4 0,-4-4 0,2-3 0,-4-7 0,1 0 0,3-4-56,-2-6-3,1-5 0,-1-7 3</inkml:trace>
  <inkml:trace contextRef="#ctx0" brushRef="#br0" timeOffset="155700.9056">11388 10226 34,'-1'-14'45,"2"5"4,-1-1 0,0 10-17,0 0-9,-2 16-7,2 6-9,0 5-7,2 11 0,1 9 0,2 8 0,0 5 0,3 7 0,-1 1 0,1 0 0,1 0 0,0-3 0,-1-5 0,1-7 0,-2-5 0,-1-8 0,-1-5 0,-1-5 0,0-10 0,-3-6 0,1-3 0,-1-1 0,-1-10 0,0 0 0,0 0 0,1-9 0,-1 0-22,1 2-38,-1-2-1,-1 2 2</inkml:trace>
  <inkml:trace contextRef="#ctx0" brushRef="#br0" timeOffset="158279.053">10143 15069 41,'-7'-5'49,"7"5"-1,-5-7-9,-1-1-7,6 8-7,0 0-4,0 0-21,8-7 0,1 3 0,2 2 0,2-1 0,3 3 0,3 0 0,2 0 0,1-3 0,1-1 0,-1 1 0,-1 0 0,0 2 0,-2-1 0,-4 0 0,-3 1 0,-2 3 0,1-1 0,-11-1-58,0 0-2,6 4 0</inkml:trace>
  <inkml:trace contextRef="#ctx0" brushRef="#br0" timeOffset="158882.0875">10936 14727 60,'-8'-7'46,"-4"2"-9,-3 2-4,-2 5-9,-4 4-3,-1 8-5,-3 8-4,0 10-6,-3 8-6,1 9 0,2 3 0,3 9 0,6 0 0,5 0 0,8-4 0,9-4 0,10-8 0,11-7 0,8-7 0,7-12 0,3-8 0,2-10 0,-3-10 0,0-8 0,-7-10 0,-9-8 0,-8-8 0,-9-8 0,-7 0 0,-9-3 0,-5 2 0,-6-2 0,-4 6 0,-3 3 0,0 10 0,0 5 0,4 9 0,3 12-46,2 6-13,7 9 3,3 5-4</inkml:trace>
  <inkml:trace contextRef="#ctx0" brushRef="#br0" timeOffset="159664.1323">11197 14919 46,'-4'-25'42,"-1"4"-11,1 5 1,0 1-3,0 4-8,-1 1-1,2 0-5,-2 22-3,5 8-5,0 8-7,0 10 0,0 10 0,0 10 0,0 4 0,2 2 0,1-1 0,-1-7 0,1-11 0,2-9 0,-2-8 0,1-11 0,0 0 0,-4-17 0,4-20 0,0-7 0,-3-8 0,-1-8 0,0-13 0,0-9 0,0-5 0,0-2 0,0 3 0,1 8 0,1 9 0,1 9 0,1 18 0,2 16 0,1 12 0,2 15 0,2 12 0,3 11 0,2 6 0,4 6 0,0 4 0,6-2 0,0-1 0,2-5 0,-2-10 0,-1-7 0,-2-7 0,-3-10 0,-4-13 0,-4-11 0,-4-13 0,-4-14 0,-2-6 0,-4-12 0,-2-7 0,-1-2 0,-5-1 0,0 4 0,0 7 0,0 10 0,1 7 0,2 13 0,3 11 0,0 0 0,7 21-17,3 4-42,4 2 1,4 4 0,2 4 5</inkml:trace>
  <inkml:trace contextRef="#ctx0" brushRef="#br0" timeOffset="160129.1589">11832 14765 56,'1'-20'51,"-5"3"2,-4 3 1,-2 6-25,-7 3-17,-3 7-12,-3 5 0,-3 7 0,1 4 0,0 3 0,2 4 0,6 0 0,6 2 0,10-1 0,8 0 0,8-3 0,7-2 0,5-1 0,3-5 0,-1-4 0,-1-4 0,-6-4 0,-6-2 0,-5-2 0,-1-1 0,-19 4 0,-3 4 0,-4 6 0,-3 2 0,-3 4 0,0 2 0,2 6 0,5 1 0,4-2 0,8 2 0,8 0 0,8 0 0,6-4 0,7-3 0,4-5 0,2-4 0,1-4 0,0-3 0,-3-4-33,-6-1-28,-4-1 4,-9-4-4</inkml:trace>
  <inkml:trace contextRef="#ctx0" brushRef="#br0" timeOffset="167135.5596">8824 14778 35,'0'0'40,"0"0"-7,-3-7-4,-1-1-6,-4 6-3,-1 0-6,-2-1-1,-2 4-2,-2-1-2,-1 5-2,-2 3-2,0 3 1,-3 1 0,2 5-2,0 0-4,1 0 0,0 1 0,3-2 0,1-1 0,3 1 0,3 2 0,3-2 0,4 2 0,3-2 0,2 1 0,2-1 0,5-3 0,2-2 0,0-6 0,1-2 0,0-2 0,1-1 0,1-1 0,-3-1 0,-2 2 0,-2 0 0,-1 0 0,-8 0 0,0 0 0,0 0 0,0 0 0,-5 10 0,-3 1 0,-2 2 0,-3 5 0,-1 2 0,-3 3 0,2 3 0,-1 2 0,5 1 0,1-4 0,4 1 0,3-1 0,6 0 0,4-3 0,7-3 0,2-3 0,5-2 0,3-2 0,2-3 0,0-7 0,-1-4 0,-2-1 0,-2-3 0,-2 3 0,1-3-26,-5-2-30,-3-2-3,0 0-1</inkml:trace>
  <inkml:trace contextRef="#ctx0" brushRef="#br0" timeOffset="167773.5961">9189 15032 19,'0'0'39,"0"0"5,0 0-9,0 0-11,0 0 0,0 0-7,10 2-4,3 1 2,1-2 0,3 1-5,5 2-10,5 1 0,-1 1 0,2-1 0,0-6 0,1-1 0,-1 0 0,-1 1 0,-2-1 0,-4 0 0,-1 0 0,-3 2 0,-3 1 0,-3 1 0,-4-3 0,1 0 0,-8 1-14,0 0-41,0 0 0,0 0-1</inkml:trace>
  <inkml:trace contextRef="#ctx0" brushRef="#br0" timeOffset="168269.6245">9478 14922 44,'-4'-7'47,"1"-3"1,-3 0-1,6 10-24,0 0-6,0 0-4,0 0-4,0 0-2,0 0-7,0 0 0,0 0 0,0 0 0,0 0 0,9 4 0,-1-1 0,1 1 0,1 2 0,3 3 0,-1 0 0,2 1 0,0 1 0,1 1 0,1-2 0,0 0 0,-1 1 0,0-4 0,-1 4 0,-2 0 0,-1 1 0,-2 2 0,-2 0 0,-2 0 0,-3-1 0,-3 6 0,-3-2 0,-2 0 0,-2 2 0,-2-3 0,-3 2 0,3 0 0,-1-1 0,2-4 0,2 0 0,-3-7 0,4-1-6,6-13-58,2-1-3,1 1-1</inkml:trace>
  <inkml:trace contextRef="#ctx0" brushRef="#br0" timeOffset="169621.7018">8952 10635 72,'0'0'44,"-1"-7"-6,0-1-3,-6 7-10,-2-1-7,-2 3-7,-4 0 1,1 4-12,-8 2 0,0 4 0,-3 5 0,0 3 0,-3 2 0,2 2 0,4 0 0,4 0 0,5 0 0,5-1 0,8-4 0,7-4 0,7-2 0,5-3 0,6-2 0,1-4 0,1-2 0,0-2 0,-2-2 0,-3-1 0,-4 1 0,-5 1 0,-4 0 0,-1 0 0,-8 2 0,-11 12 0,-4 2 0,-4 1 0,-2 1 0,-1 2 0,-1 4 0,2 0 0,3 2 0,3 0 0,6 2 0,7 0 0,4-2 0,6-1 0,4-4 0,3-1 0,4-3 0,1-4 0,2-4 0,-1-3 0,1 0 0,-3-3-26,0-3-30,1-3 1,-2-7-2</inkml:trace>
  <inkml:trace contextRef="#ctx0" brushRef="#br0" timeOffset="169920.7189">9195 10891 45,'8'-2'48,"1"-2"-1,3 1 4,2 1-29,2-1-5,6 0-5,1 0-5,4 2-1,2 1-6,0 1 0,0-1 0,1 0 0,-2 1 0,-4-2-7,-1 0-12,-3 1-24,-4-5-8,-1 3 1,-3-1-3</inkml:trace>
  <inkml:trace contextRef="#ctx0" brushRef="#br0" timeOffset="170305.7409">9539 10738 67,'0'0'51,"-8"-5"-2,1 0 5,7 5-33,0 0-8,10 4-13,2-2 0,1 2 0,4 0 0,4 3 0,1 1 0,3 2 0,1 0 0,-1 1 0,0 1 0,-2 1 0,-1 2 0,-4 1 0,-4-1 0,-4 2 0,-5 0 0,-5 2 0,-5 1 0,-6 1 0,-4-1 0,-4-1 0,-2 0 0,0-1 0,1 0 0,0-4 0,6 0 0,0-5 0,5-4-10,3-4-48,-1-1-2,8-13 1</inkml:trace>
  <inkml:trace contextRef="#ctx0" brushRef="#br0" timeOffset="171440.8059">9489 2192 24,'0'0'41,"5"-24"6,0 0-2,-5 24-22,0 0-6,0 0 0,0 0-4,0 0-4,0 0 2,-9 20-3,0 0-8,9-20 0,-27 26 0,2-2 0,2 2 0,0-1 0,4-2 0,3 0 0,5-1 0,1 0 0,10-22 0,12 22 0,-1-1 0,6-11 0,2 0 0,-1-2 0,-1-4 0,0-1 0,-17-3 0,0 0 0,0 0 0,0 0 0,0 0 0,0 21 0,0 0 0,0-21 0,-21 29 0,3-1 0,2 0 0,3 1 0,2-2 0,7-2 0,5 0 0,5-3 0,3-4 0,6-5 0,2-1 0,2-4 0,4-4 0,0-3 0,-1-2 0,0-4-40,-2-6-15,2-2-2,-3-5 1</inkml:trace>
  <inkml:trace contextRef="#ctx0" brushRef="#br0" timeOffset="171748.8235">9751 2400 86,'0'0'49,"0"0"4,20 0-15,-3-3-28,4 1-1,1 3-1,5 1-6,2 1-2,3 2 0,1 1 0,0-3 0,0 1 0,-2 3 0,-1-4 0,-4 0 0,-3-1 0,-4-3 0,1 0 0,-20 1-20,0 0-33,0 0-2,0 0 0,11-20 0</inkml:trace>
  <inkml:trace contextRef="#ctx0" brushRef="#br0" timeOffset="172086.8428">10115 2241 75,'0'0'52,"0"0"1,0 0 0,0 0-31,0 0-22,0 0 0,0 0 0,0 0 0,18 16 0,5 6 0,0-2 0,1 1 0,2-2 0,-1-1 0,-5-1 0,-2 1 0,-1 0 0,-17-18 0,2 32 0,-6-2 0,-6-1 0,-3 1 0,-4-2 0,-2-2 0,-2 1 0,2-4 0,1-3 0,0 1 0,8-8 0,4-2-21,0-1-38,6-10-2,0 0 1</inkml:trace>
  <inkml:trace contextRef="#ctx0" brushRef="#br1" timeOffset="185341.6009">9286 3517 48,'0'0'44,"-1"-9"2,0-1-17,1 10-10,0 0-5,0 0-3,4 8-3,2 2-2,3 1 0,2 4-1,4 2 1,2 3 0,2 4-1,2 0-3,0 1-2,-1-1 0,1-2 0,-5-3 0,2-2 0,-3-4-9,-1-1-20,0-5-23,-4-7 2,-1-4-2,-4-6 1</inkml:trace>
  <inkml:trace contextRef="#ctx0" brushRef="#br1" timeOffset="185664.6194">9478 3276 58,'-1'-10'48,"0"0"-1,1 10 2,0 0-29,0 0-9,-3 11-2,1 6-2,0 4-1,1 6-6,0 4 0,-1 6 0,0 0 0,1 2 0,-2-1 0,1 0 0,-2-1 0,0-1 0,-1-3 0,-1-3 0,2-2 0,-2-4 0,0 0 0,1-6 0,0-3-41,0-2-14,0-5 0,-1 0 1</inkml:trace>
  <inkml:trace contextRef="#ctx0" brushRef="#br1" timeOffset="186040.6409">9234 3745 80,'0'0'47,"0"0"2,8-8-7,1 0-33,5 1-4,3-1-1,6-1-1,3-1-2,1-1-1,2 0-6,-1-2-6,5-2-9,-7-2-4,1 0-3,-3-3 3,-3 4 5,-2-1 8,-6 2 10,-2 3 10,-6 3 7,0 0 8,-12 9 1,-4 6 3,-4 1-7,-2 5-6,-6 2-5,-2 3-2,-2 2-1,-2 3-5,2 1-8,1-2-20,2 0-22,6-1 1,5-4-1,8 0 0</inkml:trace>
  <inkml:trace contextRef="#ctx0" brushRef="#br1" timeOffset="188814.7996">9906 3447 27,'0'0'33,"0"0"-4,0 0-3,0 0-4,0 0-2,0 0-3,3 14-3,-2 2-2,2 5 0,-1 2-1,2 4-3,-2 1 0,1 4-4,-1-3 1,0-2-2,0-4-1,-1-4 0,0-3-2,1-5 0,-1-1 0,-1-10 0,0 0 0,2-14 0,-2-4 0,1-6 0,-1-5 0,0-3 0,2-5 0,0 1 0,3 2 0,0 4 0,4 4 0,1 5 0,1 5 0,3 6 0,0 7 0,2 7 0,0 6 0,1 6 0,-2 8 0,1 5 0,-1 2 0,-1 4 0,-2 0 0,-1 0 0,-2-2 0,-4-4 0,2-3 0,-4-6 0,1-1-10,-1-6-47,-2-1 0,-1-12 1,6-15 1</inkml:trace>
  <inkml:trace contextRef="#ctx0" brushRef="#br1" timeOffset="189101.816">10316 3486 83,'9'-13'50,"-9"13"4,0 0-2,-9 18-36,-2 2-16,0 5 0,-2 3 0,2 6 0,1 1 0,4-1 0,5-2 0,5-4 0,6-3 0,6-6 0,4-8 0,3-6 0,0-5 0,0-7 0,-2-6 0,-6-6 0,-3-5 0,-8-5 0,-4 0-31,-6-2-22,-4-4-3,-1 2 3,-4-3 1</inkml:trace>
  <inkml:trace contextRef="#ctx0" brushRef="#br1" timeOffset="189311.828">10389 3227 62,'9'2'49,"-2"7"2,1 6-10,0 8-17,-1 5-6,4 9-8,-2 4-10,2 3 0,1 1 0,0 0 0,0 1 0,-2-1 0,1-4-19,-1-4-34,-3-5-1,-1-4 1,-4-10 0</inkml:trace>
  <inkml:trace contextRef="#ctx0" brushRef="#br1" timeOffset="189500.8388">10362 3580 127,'-8'-3'53,"8"3"0,11-2-31,5 0-22,4 1 0,5-2 0,5-2-52,6 2 0,1-2 0,1 1-2</inkml:trace>
  <inkml:trace contextRef="#ctx0" brushRef="#br1" timeOffset="190770.9115">11050 3458 39,'0'-11'47,"0"3"-1,1 0-13,-1 8-5,0 0-7,0 0-3,0 0-6,3 10-1,1 7-11,-1 6 0,1 7 0,1 3 0,0 4 0,0 2 0,-1-4 0,-1-3 0,1-6 0,-2-6 0,1-6 0,0-5 0,-1 0 0,-2-18 0,-3-6 0,0-6 0,-4-8 0,-1-7 0,-1-9 0,-1-5 0,-1 0 0,0 2 0,2 5 0,2 5 0,3 6 0,2 5 0,4 8 0,5 4 0,5 3 0,4 1 0,5 0 0,4 1 0,2 2 0,3 3 0,-3 2 0,1 1 0,-1 2 0,-3 3 0,-3-1 0,0 3 0,-4 0-50,-2-1-8,-5 0 1,1 0 0</inkml:trace>
  <inkml:trace contextRef="#ctx0" brushRef="#br1" timeOffset="190989.924">11079 3506 72,'0'10'49,"0"0"0,10-11-1,5 0-36,2-2-7,4-2-2,4 1-5,0-2-16,2-3-24,3 3-7,-3-2 0,2 1-1</inkml:trace>
  <inkml:trace contextRef="#ctx0" brushRef="#br1" timeOffset="191424.9489">11532 3236 49,'1'-11'49,"-1"11"0,-6 6 1,-4 3-21,-1 2-15,4 5-3,-2 5-7,0 7-4,1 4 0,0 6 0,3 3 0,1 2 0,3 0 0,6 3 0,2-2 0,6-5 0,3-5 0,5-4 0,3-6 0,2-6 0,1-7 0,-2-6 0,-2-5 0,-1-6 0,-6-6 0,-4-4 0,-4-4 0,-5-2 0,-7-1 0,-3 0 0,-3 1 0,-2 1 0,-2 5 0,-1 3 0,3 3 0,1 3 0,2 3 0,3 0 0,-2 0-24,8 4-34,9-2 1,2 0-2</inkml:trace>
  <inkml:trace contextRef="#ctx0" brushRef="#br1" timeOffset="191861.9739">12141 3282 48,'6'-3'47,"-6"3"0,7 1 2,0 0-31,0 10-9,1 2-1,3 4-1,0 1-4,1 1 0,2 2-6,-2-5-12,2-1-21,-1-3-13,-5-7 0,2-5-1</inkml:trace>
  <inkml:trace contextRef="#ctx0" brushRef="#br1" timeOffset="192048.9846">12295 3164 44,'0'0'44,"11"12"1,-3-3-1,0 2-30,1 3-6,2 2-2,3 1-6,1 3-11,1 2-26,-1-3-8,2 2 0,-4-6 2</inkml:trace>
  <inkml:trace contextRef="#ctx0" brushRef="#br1" timeOffset="192515.0112">12629 3093 76,'2'12'50,"1"5"2,-1 6 0,-2 3-40,2 12-2,3 6-7,1 9-3,-1 2 0,2 3 0,3-1 0,-4-4 0,2-3 0,-1-6 0,-2-9 0,-1-8 0,-1-8 0,0-9 0,-2 0 0,3-24 0,-2-6 0,2-6 0,-1-5 0,3-3 0,0 0 0,2 2 0,1 6 0,1 6 0,2 8 0,1 7 0,2 7 0,0 6 0,0 6 0,1 5 0,-1 2 0,-1 3 0,0 3 0,-3 2 0,2 0 0,-7-3 0,3-1 0,-3-3-17,-3-5-40,2-6 0,-1 0-1</inkml:trace>
  <inkml:trace contextRef="#ctx0" brushRef="#br1" timeOffset="192712.0225">12997 3483 88,'5'-9'51,"-1"18"2,1 5-1,0 4-41,2 2-11,1 3 0,1 0 0,2 1 0,1-1 0,2-6 0,0-2-16,0-3-35,-1-7-1,2-7-2,-4-8 2</inkml:trace>
  <inkml:trace contextRef="#ctx0" brushRef="#br1" timeOffset="192906.0336">13204 3416 86,'2'-15'53,"-2"29"2,-1 7 1,0 8-51,-3 6-5,-1 8 0,0 3 0,-1 3 0,0 0 0,-2 0 0,3-2 0,-1-4 0,3-2 0,-1-7-10,3-7-47,4-7-1,-1-1 0</inkml:trace>
  <inkml:trace contextRef="#ctx0" brushRef="#br1" timeOffset="193170.0487">13522 3418 113,'6'-9'55,"-19"19"2,-5 4-27,-4 5-30,-5 6 0,-1 5 0,-2 3 0,3 3 0,4 1 0,8-1 0,9-1 0,7-4 0,9-4 0,8-6 0,7-5 0,4-9 0,5-9-31,1-7-28,-2-11 2,0-10-1</inkml:trace>
  <inkml:trace contextRef="#ctx0" brushRef="#br1" timeOffset="193388.0612">13539 3127 85,'-9'-10'53,"7"25"0,1 6 2,1 8-46,2 6-9,6 10 0,0 5 0,5 5 0,1 4 0,2 0 0,1-1 0,-1-5 0,2-4 0,-2-8-53,-3-10-2,-2-9 0,-2-10-2</inkml:trace>
  <inkml:trace contextRef="#ctx0" brushRef="#br1" timeOffset="193734.081">13755 3463 41,'4'14'50,"2"6"-1,-2 2 5,2-2-21,0 7-18,2 0-2,1 3-13,-1-3 0,1-2 0,-2-5 0,-1-4 0,-2-3 0,1-5 0,-2-1 0,-6-15 0,-3-6 0,1-5 0,-2-6 0,1-6 0,0-3 0,1-4 0,2 1 0,3 1 0,3 3 0,3 4 0,3 5 0,2 5 0,3 4 0,2 3 0,4 7 0,1 3-37,0 1-20,4 3-1,1 0 1</inkml:trace>
  <inkml:trace contextRef="#ctx0" brushRef="#br1" timeOffset="194049.099">14155 3388 122,'-15'3'59,"-1"2"0,-4 4-44,-2 1-15,2 5 0,-2 2 0,3 4 0,-1 3 0,5 3 0,4 2 0,5 2 0,7 0 0,5-5 0,6-2 0,4-4 0,5-4 0,1-7 0,0-6 0,0-8 0,-2-7 0,-4-6 0,-3-4 0,-5-5 0,-2 0 0,-5 0 0,-2 4-19,-3 3-36,-1 3 2,-1 7 0,-1 2 2</inkml:trace>
  <inkml:trace contextRef="#ctx0" brushRef="#br1" timeOffset="194343.1158">14232 3407 93,'0'0'51,"9"8"1,-4 1 0,1 2-45,1 7-7,2 3 0,3 5 0,3 2 0,4 3 0,1 0 0,1 0 0,0-2 0,0-3 0,-1-3 0,-2-6-16,-3-4-39,-1-6 1,-4-8-2,-1-6 1</inkml:trace>
  <inkml:trace contextRef="#ctx0" brushRef="#br1" timeOffset="194547.1275">14441 3425 78,'-5'-11'51,"5"11"2,-6 12 0,0 3-33,-1 2-20,-2 4 0,-1 2 0,-2 5 0,2 2 0,-1-2 0,1 3 0,0-2-34,2-5-20,5-4 0,2-7-1</inkml:trace>
  <inkml:trace contextRef="#ctx0" brushRef="#br1" timeOffset="195058.1567">14585 3434 115,'-4'8'51,"-1"4"3,0 3-19,1 5-35,-2 3 0,2 4 0,2 3 0,2 0 0,3 0 0,3-3 0,2-5 0,1-5 0,5-2 0,-1-6 0,1-5 0,2-8 0,-3-5-8,0-5 2,-2-2 1,0 1 5,-3 0 0,-2 1 2,-2 4 1,-2-1 3,-2 19 2,-1 7-8,-1 4 0,-1 8 0,0 5 0,0 8 0,-2 4 0,-1 6 0,-2-1 0,2 0 0,-5-1 0,0-3 0,-3-6 0,-3-7 0,-2-8 0,-1-7 0,-1-8 0,-1-8 0,-1-10 0,4-8 0,1-4 0,4-6 0,5-6 0,3-4 0,6-1 0,3-1 0,6 2-43,4 0-20,5-3 2</inkml:trace>
  <inkml:trace contextRef="#ctx0" brushRef="#br1" timeOffset="195291.17">14981 3037 104,'5'-9'53,"-5"17"-1,-1 4-6,-2 5-46,0 3 0,-1 3 0,1 4 0,-1 0-13,4-3-32,4-3-7,1-8 1,4-6 0</inkml:trace>
  <inkml:trace contextRef="#ctx0" brushRef="#br1" timeOffset="195482.1809">15143 3015 98,'-2'18'50,"0"6"1,-3 8-8,0 4-34,-2 6-9,3 5-23,1 3-26,-3-1-3,-2 1 1,-4-2 0</inkml:trace>
  <inkml:trace contextRef="#ctx0" brushRef="#br1" timeOffset="196148.219">13373 4051 72,'-9'-8'53,"-6"0"2,-2 4 0,-3 4-35,-7 1-20,-1 4 0,-3-1 0,0 5 0,1 2 0,5 3 0,4 0 0,7 1 0,7-2 0,6 0 0,7-1 0,5-1 0,6-1 0,4-1 0,3 1 0,4 0 0,-1 1 0,4 1 0,-3 1 0,1 3 0,-4 3 0,-2 3 0,-4 1 0,-3 1 0,-5 0 0,-4 0 0,-6 0 0,-2 1 0,-8-3 0,-3-2 0,-6-2 0,-3-3 0,-3-2 0,-3-4 0,-1-6 0,-1-5 0,0-4 0,1-4 0,5-1 0,4-3 0,4-2 0,5 0 0,6 5 0,4-2 0,8 2-24,4 2-37,4 2-2,5 1 4</inkml:trace>
  <inkml:trace contextRef="#ctx0" brushRef="#br1" timeOffset="196502.2393">13723 4148 116,'5'-15'60,"-4"4"-1,-1 3-39,-7 2-20,-1 5 0,-5 5 0,-3 7 0,-3 4 0,-3 6 0,-1 2 0,4 5 0,1 3 0,1 2 0,9 0 0,5 0 0,8-2 0,7-2 0,6-2 0,5-3 0,5-4 0,2-4 0,2-3 0,-2-6 0,1 0 0,-4-2 0,-4-5-57,-6-1-7,-2-2 2</inkml:trace>
  <inkml:trace contextRef="#ctx0" brushRef="#br1" timeOffset="212936.1793">12689 6099 25,'0'0'42,"0"0"4,0 0 1,8 0-22,-1 2-8,2-2-3,4 2-3,2 0-2,3 0-3,2 1 0,2 0-2,1-1-1,-1 0-3,-1 0 0,-2 0 0,-4-1 0,-3 1 0,-3-1 0,-1-1 0,-8 0 0,-6 1 0,-5-1 0,-2 0 0,-4-1 0,-2 1 0,-3 0 0,1 0 0,0 0 0,3 0 0,3 0 0,3 1 0,5 0 0,-2-1 0,9 0 0,12 2 0,1 0 0,2 0 0,2 0 0,2-2 0,3 2 0,2-1-29,-2-3-31,1 0 2,-2 0-1</inkml:trace>
  <inkml:trace contextRef="#ctx0" brushRef="#br1" timeOffset="213507.2119">13300 5952 56,'2'-11'51,"-2"2"0,-3 2-6,0-2-20,-5 14-2,-2 6-19,-2 3-4,-3 7 0,-5 3 0,2 7 0,-3 4 0,4 5 0,2 1 0,6 0 0,5-1 0,7-4 0,7-4 0,8-5 0,6-7 0,5-8 0,2-7 0,3-7 0,-2-8 0,-4-7 0,-4-7 0,-6-5 0,-7-2 0,-8-3 0,-7-2 0,-7-1 0,-4 5 0,-4 2 0,0 5-7,0 5-50,2 5-1,4 3 1,3 3 3</inkml:trace>
  <inkml:trace contextRef="#ctx0" brushRef="#br1" timeOffset="213773.2271">13495 5895 97,'11'8'51,"2"7"2,2 5-13,-1 4-26,4 5-14,2 3 0,1 3 0,-1 3 0,2 1 0,-3-2 0,1-3 0,-4-4 0,-2-5 0,-2-4-28,-1-4-25,-3-8-3,-2-7 0</inkml:trace>
  <inkml:trace contextRef="#ctx0" brushRef="#br1" timeOffset="214028.2417">13779 5875 99,'0'-10'55,"-2"0"2,2 10-13,-6 15-44,-3 0 0,1 5 0,-3 5 0,-2 5 0,-2 3 0,-2 2 0,-1 1 0,0 0 0,0-2 0,1-3 0,4-2 0,1-6 0,5-7-43,5-5-17,0-1 1,11-16-1</inkml:trace>
  <inkml:trace contextRef="#ctx0" brushRef="#br1" timeOffset="214276.2559">13909 5874 109,'0'0'54,"-2"9"1,1 6-18,2 5-37,0 6 0,1 4 0,2 1 0,3 4 0,1 0 0,3 0 0,3-4 0,-1-5 0,5-5 0,0-6-52,1-8-4,1-7 0,0-11 1</inkml:trace>
  <inkml:trace contextRef="#ctx0" brushRef="#br1" timeOffset="214583.2735">14194 5831 91,'3'-11'55,"-4"28"3,0 6-7,0 9-51,-3 6 0,0 7 0,-1 6 0,-1 8 0,-2 6 0,0 5 0,-3 0 0,-2 2 0,-2 1 0,-1-2 0,-4-4 0,-1-4 0,0-10 0,0-5 0,1-8 0,3-10 0,3-9 0,1-7 0,5-6 0,2-7 0,-2-1 0,7-16 0,0 0 0,2-3-61,3-4-3,1-3 0</inkml:trace>
  <inkml:trace contextRef="#ctx0" brushRef="#br2" timeOffset="241919.837">16320 2492 38,'0'0'41,"0"0"3,0 0-18,0 0-3,0 0-4,0 0 1,0 0-4,0 0-2,0 0 0,8-23-14,5 2 0,1-4 0,4 0 0,4-3 0,3-2 0,4-7 0,3-4 0,4-3 0,1-4 0,3-2 0,1-2 0,-1-4 0,0 3 0,-2 3 0,-1 3 0,-2 3 0,-3 6 0,-3 5 0,-3 3 0,-5 6 0,-3 3 0,-1 0 0,-17 21 0,0 0 0,17-24 0,0 0-19,-17 24-38,0 0-4,0 0 1</inkml:trace>
  <inkml:trace contextRef="#ctx0" brushRef="#br2" timeOffset="242340.8611">17002 1603 5,'0'0'34,"0"0"4,0 0-19,0 0 0,0 0-4,18 10 1,0 0 4,-18-10-6,0 0 2,20 26-7,-3-1 4,0 0-6,0 1-2,0 3 1,3 0-6,1 3 6,1 1-6,2 2 5,0 0-7,4-1 6,1 2 0,1-1-2,0-1-2,0-2 0,0 0 0,-3-4 0,-2-1 0,-1-1 0,-3-1 0,-2-2 0,-1-3 0,-2-1 0,-16-19 0,18 16 0,-1 0 0,-17-16 0,0 0 0,0 0 0,0 0-4,0 0-15,0 0-25,0 0-10,0 0 1,0 0 4</inkml:trace>
  <inkml:trace contextRef="#ctx0" brushRef="#br2" timeOffset="242753.8847">17651 2360 17,'17'3'44,"-17"-3"2,0 0-8,0 0-12,16-20-4,-1-1-2,-15 21-2,19-27-2,-1 4-8,-1 0-8,1-1 0,1-4 0,3-2 0,1-3 0,3-4 0,-1-4 0,2-1 0,-1-3 0,1 2 0,-1 3 0,-1 3 0,-1 3 0,-2 3 0,-3 4 0,0 1 0,-3 5 0,1 0 0,-17 21 0,15-24 0,0-1 0,-15 25 0,0 0-12,13-22-43,-1-1-4,-12 23 1,0 0 2</inkml:trace>
  <inkml:trace contextRef="#ctx0" brushRef="#br2" timeOffset="243130.9063">18227 1524 32,'0'0'39,"14"25"-11,2-2 5,-1 3-9,3-2 3,4 3-7,1 3 0,5 7-7,1 5-2,4 4-3,-1 2-8,2 1 0,-2 1 0,1-1 0,-3-3 0,0-4 0,-4-3 0,-2-5 0,-2-4 0,-6-1 0,-1-5 0,-3-2 0,-2-1 0,-10-21 0,0 0 0,0 0-23,0 0-30,0 0-4,0 0 4</inkml:trace>
  <inkml:trace contextRef="#ctx0" brushRef="#br2" timeOffset="243898.9502">16974 1257 26,'1'-21'49,"-1"21"1,0 0-9,0 0-12,0 0-6,0 0-9,0 0-1,0 0-3,0 0-10,0 0 0,-1 26 0,1 4 0,0-2 0,-1 1 0,-1-1 0,2 3 0,-2-3 0,1 1 0,1-2 0,-1-5 0,0-2 0,1-20 0,2 23 0,-2-1 0,0-22 0,0 0-22,0 0-34,0 0-2,0 0-2</inkml:trace>
  <inkml:trace contextRef="#ctx0" brushRef="#br2" timeOffset="244596.9901">16733 612 6,'0'0'47,"0"0"-2,0-22 3,-1-2-18,1 24-3,0 0-7,0 0-6,-20-4-1,3 4-8,0 6-5,0 5 0,0 6 0,-1 5 0,4 3 0,1 2 0,1 3 0,4 4 0,7 2 0,4 1 0,5-2 0,6-4 0,3-5 0,6-2 0,0-7 0,2-8 0,1-7 0,-2-8 0,-2-8 0,-1-5 0,-7-4 0,-3-6 0,-5 0 0,-4-6 0,-5 2 0,-2 1 0,-4 2 0,-1 1 0,-2 5 0,1 0 0,11 24 0,0 0 0,-18-16-53,1-1-1,17 17-6,0 0 2</inkml:trace>
  <inkml:trace contextRef="#ctx0" brushRef="#br2" timeOffset="244838.0039">16932 494 78,'0'0'56,"0"0"-6,0 0-1,0 0-38,0 0-7,11 29-1,-5 2 1,0 3-4,-1-3-5,1 4 6,-1-1-7,-2 0-9,0-4-21,0-1-15,-2-6 5,-1 1-8</inkml:trace>
  <inkml:trace contextRef="#ctx0" brushRef="#br2" timeOffset="245052.0162">16960 757 53,'0'0'42,"11"-21"0,-2 0 3,-9 21-39,0 0-5,24-25-8,-4 3-17,-3 0-10,1-2-8,-4 2 2,-1-3-2</inkml:trace>
  <inkml:trace contextRef="#ctx0" brushRef="#br2" timeOffset="245270.0286">17120 446 46,'0'0'45,"-1"-21"3,-1 0-5,2 21-13,2 29-3,0-1-11,-1 0-16,3 6 0,-1 5 0,1 4 0,1-2 0,0-1 0,0-1 0,-2 1 0,0-1 0,0-4 0,1-7 0,-2-4-10,-2-1-43,0-23-5,0 0 1</inkml:trace>
  <inkml:trace contextRef="#ctx0" brushRef="#br2" timeOffset="247282.1437">16367 3131 30,'0'0'31,"0"0"2,0 0-5,-4-8-1,1 0-4,3 8-3,0 0-3,0 0-5,7-8-2,-1-1-2,2 2-2,0-1-1,2 0 0,1-2-5,2 1 0,-1 0 0,1 1 0,-1 2 0,0 2 0,-1 1 0,1 1 0,-3 2 0,0 3 0,0 2 0,1 5 0,-2 2 0,0 3 0,0 2 0,1 4 0,-1 3 0,-2 4 0,0-2 0,-1 2 0,-1 3 0,-2 1 0,-2-1 0,-2 1 0,-3 0 0,0-2 0,-2 1 0,-2-2 0,-3-4 0,0-2 0,-2 0 0,-1-1 0,-1-3 0,-2-3 0,1-2 0,1-4 0,-2-3 0,2-3 0,0-6 0,1-4 0,0-2 0,4-5 0,1-2 0,3-4 0,3-3 0,3-2 0,5 1 0,4 0 0,2 0 0,3 3 0,1 3 0,4 5 0,1 3 0,1 6 0,-1 4 0,2 5 0,-2 3 0,0 3 0,-1 2 0,0 2 0,-3-1 0,-1 2 0,0 2 0,-3-1 0,-1-1 0,0 0 0,-3-2 0,0-2 0,-1 0 0,-1-3 0,0 1 0,-5-11 0,0 0 0,0 0 0,0 0 0,7 4-38,0-1-23,-7-3 0,4-13 1</inkml:trace>
  <inkml:trace contextRef="#ctx0" brushRef="#br2" timeOffset="247944.1816">16921 3308 83,'0'0'53,"0"0"2,0 0-7,0 0-32,0 0-16,0 0 0,6 2 0,2 0 0,0-2 0,1 1 0,1 0 0,1-1 0,0 1 0,-1 2 0,-1-2 0,-2 0 0,-1 0 0,1 0 0,-7-1 0,0 0 0,7 2 0,0-1 0,-7-1 0,0 0-17,0 0-43,0 0 0,8 0 1</inkml:trace>
  <inkml:trace contextRef="#ctx0" brushRef="#br2" timeOffset="248861.234">17384 3264 16,'0'0'47,"0"0"2,3 10 2,-2 3-17,2 5-13,0 3 0,2 9-5,1 4-16,0 6 0,0 4 0,1 4 0,-2 2 0,0 2 0,-1-3 0,-1-2 0,1-3 0,-3-5 0,2-5 0,-1-9 0,0-5 0,0-8 0,0-4 0,1 0-52,-2-24-8,-2-5 2,-3-7-1</inkml:trace>
  <inkml:trace contextRef="#ctx0" brushRef="#br2" timeOffset="249215.2543">17359 3282 97,'-1'-23'56,"0"4"0,3 5-10,4 5-46,2 2 0,4 4 0,3 2 0,5 4 0,4 4 0,3 6 0,4 5 0,0 6 0,-2 3 0,-1 2 0,-2 2 0,-3 1 0,-6-2 0,-2-3 0,-7-2 0,-5-3 0,-5-2 0,-4-2 0,-6-2 0,-4-3 0,-3-4 0,-2-3 0,-1-2 0,-1-2 0,1-3 0,4-4 0,3 0 0,1-3 0,4-1-44,6 0-19,4-3 3,5-1-1</inkml:trace>
  <inkml:trace contextRef="#ctx0" brushRef="#br2" timeOffset="249703.2822">17950 3127 113,'-5'-7'53,"-1"2"3,-6 4-23,-4 2-33,-1 4 0,-2 1 0,-1 5 0,0 0 0,1 2 0,3 2 0,2 0 0,6-1 0,4-2 0,8 0 0,4-3 0,6-1 0,4-3 0,2-2 0,1 0 0,-1-2 0,-2 1 0,-4-3 0,-3 3 0,-1-1 0,-10-1 0,-6 6 0,-2 2 0,-2 0 0,-2 2 0,-2 3 0,3 4 0,-1 1 0,2 2 0,3 2 0,5 0 0,3 0 0,4-1 0,3-1 0,3-5 0,1-1 0,3-5 0,2-1 0,2-5-39,-2-4-20,2-3 2,-3-5-1</inkml:trace>
  <inkml:trace contextRef="#ctx0" brushRef="#br2" timeOffset="250177.3093">18096 3500 78,'-3'8'58,"3"-8"0,0 0-1,0 0-53,4-10-4,-1-1 0,4-3 0,0-4 0,3-5 0,1-4 0,1-1 0,0-2 0,-1 1 0,-1 2 0,-1 4 0,-2 3 0,-1 9 0,0-1 0,-6 12 0,9 16 0,1 3 0,1 5 0,3 4 0,3 1 0,2 2 0,0-1 0,1-3 0,-1-3 0,-1-4 0,-2-8 0,-3-7 0,-1-7 0,-2-8 0,-3-9 0,-3-10 0,-1-5 0,0-5 0,-2 0 0,-2 1 0,-2 5 0,1 3 0,0 8 0,-1 6 0,3 7 0,0 0 0,0 9-48,6 2-14,4 1 0,2 1 3</inkml:trace>
  <inkml:trace contextRef="#ctx0" brushRef="#br2" timeOffset="256879.6927">18573 2894 26,'2'-22'50,"-1"7"1,0 3 3,-1 2-21,-1 0-7,1 10-11,4 14-15,-1 4 0,2 6 0,0 5 0,1 6 0,0 5 0,0 6 0,0 4 0,0 3 0,0-1 0,-1-2 0,-1 1 0,0-4 0,0-3 0,-3-4 0,1-3 0,-1-6 0,1-3 0,-3-8 0,2-6-26,-1-6-32,0 0-1,-3-16 1</inkml:trace>
  <inkml:trace contextRef="#ctx0" brushRef="#br2" timeOffset="257100.7053">18518 3273 86,'-12'-16'53,"3"3"2,5 5 0,-1-1-49,13 8-6,5 2 0,5 0 0,4 2 0,5-1 0,4 1 0,4 1 0,-2-1 0,3 1-13,-1 1-43,-4-1-2,-2-2 0</inkml:trace>
  <inkml:trace contextRef="#ctx0" brushRef="#br2" timeOffset="257496.728">19043 3154 88,'-9'-2'54,"-2"4"2,-6 2-1,-2 3-53,1 6-2,-2 5 0,1 4 0,1 3 0,3 4 0,4 2 0,5-1 0,5-3 0,4-3 0,7-8 0,3-6 0,5-6 0,1-7 0,2-9 0,-1-7 0,-1-7 0,-2-2 0,-3-1 0,-3 2 0,-3 2 0,-3 3 0,-2 6 0,-2 7 0,1 0 0,-2 18 0,0 5 0,0 5 0,2 4 0,0 4 0,1 2 0,0 1 0,1 1 0,2-5 0,0-3-47,2-2-10,-1-6 3,1-3-1</inkml:trace>
  <inkml:trace contextRef="#ctx0" brushRef="#br2" timeOffset="257932.7529">19223 3456 73,'0'0'59,"0"0"-1,0 0 1,0-8-53,4-1-6,-2-4 0,3-7 0,0-5 0,4-5 0,1 0 0,0 0 0,0 2 0,1 1 0,-1 5 0,0 7 0,0 7 0,-1 8 0,1 7 0,1 6 0,1 7 0,3 5 0,0 4 0,3 2 0,2 0 0,-1-1 0,1-4 0,-1-5 0,-2-8 0,-1-9 0,-3-7 0,-3-7 0,-3-7 0,-3-7 0,-3-7 0,-1-2 0,-1 1 0,-2 1 0,1 3 0,-1 3 0,2 7 0,-3 4 0,3 6-59,0 0-1,1 8 1,2 9 3</inkml:trace>
  <inkml:trace contextRef="#ctx0" brushRef="#br2" timeOffset="258413.7804">20012 3185 101,'0'0'56,"-10"-4"-1,0 3-12,-5-1-43,1 6 0,-4 3 0,-2 6 0,0 3 0,-1 6 0,1 3 0,4 5 0,4 4 0,6 0 0,7 1 0,7-4 0,8-2 0,5-3 0,5-6 0,3-6 0,1-9 0,1-8 0,-3-6 0,-4-10 0,-4-9 0,-7-6 0,-6-3 0,-7-3 0,-5 2 0,-5 1 0,-3 4 0,-2 6 0,2 9 0,0 2 0,3 5-48,5 3-15,-1-1 2,14 5 4</inkml:trace>
  <inkml:trace contextRef="#ctx0" brushRef="#br2" timeOffset="258669.7951">20244 2838 67,'10'-8'53,"-4"5"3,1 0 0,-4 22-33,-1 3-23,0 7 0,-1 7 0,3 7 0,-2 5 0,2 4 0,-3 2 0,3 1 0,-2 0 0,1-4 0,0-4 0,-2-7 0,0-8-7,-1-5-53,-3-7-1,-4-5-1</inkml:trace>
  <inkml:trace contextRef="#ctx0" brushRef="#br2" timeOffset="259323.8325">19758 3716 95,'-7'2'56,"-1"-1"4,8-1-16,0 0-44,8 0 0,3-1 0,8 3 0,6-1 0,7 0 0,8-2 0,6 1 0,4 0 0,3-1 0,-1 1 0,-1 0 0,-4-1 0,-6-1 0,-7 3 0,-7-2 0,-7 1 0,-7-1 0,-4 1 0,-2-1 0,-7 1 0,-13-3 0,0 4 0,-5-1 0,-3 3 0,-5-1 0,-3 2-19,-3 0-8,-3 3 0,-4-2 1,1 1 4,-1-1 6,1 1 10,2-1 9,4-1 9,3 0 5,5-2 5,6 0 0,3-2 2,8 2 0,0 0-5,7-2-19,12 2 0,6 2 0,6-2 0,6 2 0,5 0 0,6 0 0,3-2 0,1-1 0,2 0 0,-1-1 0,-5 1 0,-5-1 0,-5 0 0,-6-1 0,-4 3 0,-5-3-4,-6-1-61,-2-1 0,-8 3 1</inkml:trace>
  <inkml:trace contextRef="#ctx0" brushRef="#br2" timeOffset="260360.8918">16577 4016 30,'0'0'42,"0"0"0,6 13 0,0-1-27,-2-2-10,1 0-2,0 3-5,2 1-15,1-4-22,4 1-4,-2-3 1</inkml:trace>
  <inkml:trace contextRef="#ctx0" brushRef="#br2" timeOffset="260592.9051">16790 4238 27,'7'11'45,"-4"-2"3,4 1-4,0-1-20,0-2-9,5 1-7,1 0-21,4 0-31,0-4-1,4 1-2,-1-3 2</inkml:trace>
  <inkml:trace contextRef="#ctx0" brushRef="#br2" timeOffset="260826.9184">17174 4421 45,'12'8'43,"-4"-3"0,1 1-17,1-1-9,2 0-9,1 1-27,0-1-20,7 3-4,1-3 2</inkml:trace>
  <inkml:trace contextRef="#ctx0" brushRef="#br2" timeOffset="261063.932">17559 4586 22,'13'7'45,"-2"-2"1,1 0-1,2-2-21,0-1-13,4-1-22,0-3-30,6 4-2,1-2-4,3 3 3</inkml:trace>
  <inkml:trace contextRef="#ctx0" brushRef="#br2" timeOffset="261083.9331">18046 4642 34,'12'2'47,"-1"1"2,-3-3 0,2-2-22,1 2-12,2 0-10,3-1-16,3-2-33,6 2-5,3-2 0,3 1 1</inkml:trace>
  <inkml:trace contextRef="#ctx0" brushRef="#br2" timeOffset="261319.9466">18606 4636 60,'11'-1'46,"1"1"-1,-2-1-7,2-1-22,2-1-14,4 1-14,4 1-31,1-3-2,4 1-1,2-2 0</inkml:trace>
  <inkml:trace contextRef="#ctx0" brushRef="#br2" timeOffset="261560.9604">19102 4579 36,'16'-4'46,"-3"1"3,-4 0 0,-2-1-22,1 1-13,1-1-11,0-2-15,2-3-34,3 3-1,2-2-2,4 2 3</inkml:trace>
  <inkml:trace contextRef="#ctx0" brushRef="#br2" timeOffset="261581.9616">19497 4425 34,'7'-4'43,"1"-1"-1,-8 5-2,8-10-34,-2-3-35,5 2-10,-1-2-3,4 1 1</inkml:trace>
  <inkml:trace contextRef="#ctx0" brushRef="#br2" timeOffset="262157.9946">19712 4191 36,'7'-9'42,"-4"-1"3,2 2-1,0-1-28,0 0-11,1-3-12,2-1-10,-1-3-5,1-1 0,-1-1 2,1 0 2,-2 2 8,-1 0 10,0 4 10,-3 1 12,1-1 7,-3 12-2,0 0 3,0 0-4,0 0-6,-8-1-5,2 2-11,-5 1-4,0 1 0,-4-1 0,0 1 0,-1 1 0,1 2 0,2-2 0,2-1 0,4-1 0,-2-1 0,9-1 0,11-5 0,2-2 0,2-3 0,2-2 0,1 2 0,0 0 0,0 2 0,-2 1 0,-2 3 0,-2 5 0,-1 4 0,-1 3 0,-2 3 0,-1 2 0,0 4 0,-1 2 0,-1 1 0,-1 0 0,0-1 0,-1-2 0,-1-2 0,-2-2 0,0-3 0,0-1 0,-6-9 0,-3-3 0,-1-1 0,-1-2 0,-2-1 0,1-3 0,-1 0 0,3 2 0,1-1 0,4 1-13,0-2-44,5 10-1,0 0 0</inkml:trace>
  <inkml:trace contextRef="#ctx0" brushRef="#br3" timeOffset="272330.5764">21311 2395 31,'0'0'40,"0"0"-3,0 0-4,0 0 2,0 0-6,0 0-3,0 0-6,0 0-16,18-15-4,-1-1 0,-4-4 0,2-7 0,5-6 0,3-5 0,4-3 0,4-5 0,3-2 0,3-2 0,2-1 0,1-1 0,0 4 0,0 4 0,-3 1 0,-4 5 0,-3 4 0,-2 3 0,-5 5 0,-4 4 0,0 0 0,-19 22 0,0 0 0,18-21 0,-2-1 0,-16 22 0,0 0-27,0 0-35,0 0 5,0 0-3</inkml:trace>
  <inkml:trace contextRef="#ctx0" brushRef="#br3" timeOffset="272751.6005">21963 1608 12,'0'0'42,"0"0"2,0 0-12,0 0-6,0 0-1,18 16-3,0 0-6,-18-16-2,24 32-5,-1 1 0,0-1-5,2 3-4,-2 1 0,5 1 0,-3 0 0,2 2 0,-1-1 0,0 1 0,1 2 0,0-3 0,0 2 0,0 1 0,0 0 0,-1 0 0,-2-6 0,-1 0 0,-2-5 0,-2-2 0,0-6 0,0 0 0,-19-22 0,0 0 0,19 21 0,0 1 0,-19-22 0,0 0 0,0 0 0,0 0 0,0 0 0,0 0-33,0 0-26,0 0 1,0 0-1</inkml:trace>
  <inkml:trace contextRef="#ctx0" brushRef="#br3" timeOffset="273120.6216">22573 2455 36,'0'0'49,"0"0"2,0 0 2,21-28-23,-4 8-11,-1-2-5,3 3-11,-1-3-3,5-3 0,1-4 0,2-4 0,1-4 0,2-5 0,2-2 0,-3-1 0,3 0 0,-1 2 0,-2-2 0,-2 4 0,-3 4 0,0 5 0,-6 5 0,-2 4 0,-2 2 0,-2 0 0,-11 21 0,0 0 0,25-24 0,-1 1 0,-24 23-36,0 0-23,21-17 3,-1-1-1</inkml:trace>
  <inkml:trace contextRef="#ctx0" brushRef="#br3" timeOffset="273496.6431">23172 1632 32,'0'0'43,"0"0"6,0 0-16,28-18-7,2 0-7,-30 18-6,0 0 0,0 0-4,37 44-1,-10-6 2,0 0-10,-1 2 0,2 2 0,3 5 0,1 6 0,-2 4 0,1 1 0,-2-1 0,1 0 0,-3-5 0,-4-2 0,1-10 0,-6-6 0,5-4 0,1 0 0,-24-30 0,27 22 0,-1 0 0,-26-22 0,0 0 0,0 0 0,0 0-22,0 0-36,0 0-2,0 0 1</inkml:trace>
  <inkml:trace contextRef="#ctx0" brushRef="#br3" timeOffset="274339.6913">21898 1121 48,'0'0'51,"0"0"1,0 0-15,0 0-17,5 30-2,-1-7-8,1 4 0,-2-1-1,1 2-9,-1 2 0,2 1 0,-1-2 0,-1-4 0,1-1 0,-2-1 0,1 0 0,-3-23 0,0 0 0,3 21 0,-1 0 0,-2-21 0,0 0-37,0 0-19,0 0-2,0 0-1</inkml:trace>
  <inkml:trace contextRef="#ctx0" brushRef="#br3" timeOffset="274970.7274">21722 667 30,'0'0'50,"0"0"2,-9-22-11,0-1-14,9 23-11,0 0-3,0 0-4,-23 21-5,5 0-1,1-3 1,1 3-5,0 4 3,3 1 1,1 4-1,5 1-2,4 2 0,6-1 0,6 0 0,5-7 0,7-10 0,3-6 0,2-8 0,0-8 0,1-5 0,-3-9 0,-4-3 0,-4-4 0,-5 0 0,-5-3 0,-5 0 0,-4 1 0,-5 3 0,-2 4 0,-1 3 0,0-1 0,11 21-4,0 0-11,-16-5-24,-2-1-16,18 6 0,0 0 1</inkml:trace>
  <inkml:trace contextRef="#ctx0" brushRef="#br3" timeOffset="275227.7421">21923 508 81,'0'0'55,"0"0"-1,0 0-24,0 0-23,0 0 0,11 31 3,-4-1-9,0 4-1,0 4 2,1-2-1,-2 2-3,-1-3-5,0-2-19,-1-2-30,-4-7-1,0-3 4</inkml:trace>
  <inkml:trace contextRef="#ctx0" brushRef="#br3" timeOffset="275477.7564">21964 732 33,'0'0'42,"15"-26"4,-1-1-4,-14 27-23,22-16-15,-3 0-11,-2 1-30,2 2-5,-1 0-5,-4-8 2</inkml:trace>
  <inkml:trace contextRef="#ctx0" brushRef="#br3" timeOffset="275733.7711">22128 398 18,'0'0'45,"0"0"1,0 0 2,0 0-17,0 0-11,-1 24-9,2 3-3,4 3 7,0 4-4,2 2-9,-3 4-2,2 0 0,-2 1 0,0-3 0,-2-6 0,0-1 0,0-3 0,0-3 0,-1-2-15,-1-23-41,0 0-2,0 0-3,0 0 4</inkml:trace>
  <inkml:trace contextRef="#ctx0" brushRef="#br3" timeOffset="276618.8217">24019 1874 71,'0'0'48,"0"0"4,0 0-16,0 0-18,0 0-4,0 0-5,0 0-2,0 0-7,0 0 0,0 0 0,0 0 0,-7 42 0,-4-1 0,-3-2 0,-4-4 0,-1 0 0,-4 0 0,0 3 0,3-2 0,3-5 0,-3 0 0,20-31 0,-20 33 0,0-1 0,20-32 0,0 0 0,0 0 0,0 0 0,0 0-26,0 0-32,0 0 1,0 0-3</inkml:trace>
  <inkml:trace contextRef="#ctx0" brushRef="#br3" timeOffset="276971.8419">24150 1988 48,'0'0'50,"0"0"0,0 0 8,0 0-26,0 0-18,-1 34-11,-9 0-3,-6-2 0,-3 3 0,4 1 0,1-3 0,-1 1 0,15-34 0,-28 39 0,11-7 0,-2-1 0,19-31 0,-15 34 0,-1 0 0,16-34 0,0 0 0,0 0 0,0 0 0,0 0 0,0 0-29,0 0-32,0 0 3,0 0-2</inkml:trace>
  <inkml:trace contextRef="#ctx0" brushRef="#br3" timeOffset="277604.8781">24354 1267 69,'0'0'48,"0"0"3,0 0-13,0 0-14,0 0-6,0 0-11,-28-2-7,0 0 0,28 2 0,-16 37 0,6-4 0,0-2 0,4 2 0,0 0 0,6-33 0,3 43 0,-3-10 0,0 1 0,0-34 0,0 0 0,30 28 0,-1-1 0,-29-27 0,30-12 0,-2-4 0,-1-8 0,-6-6 0,-2-4 0,-3-1 0,0 4 0,-6 0 0,-9 0 0,0-1 0,-1 32 0,0 0 0,-30-25 0,3 13 0,-1-2 0,28 14 0,-25 6 0,0 1-37,25-7-25,0 0 3,0 0 1</inkml:trace>
  <inkml:trace contextRef="#ctx0" brushRef="#br3" timeOffset="280334.0342">20587 4253 45,'0'0'49,"0"0"1,4-7-9,2-1-11,-6 8-11,0 0-5,0 0-7,0 0-7,0 0 0,0 0 0,0 0 0,-4 11 0,1-1 0,0 1 0,0 2 0,-1 5 0,-1 0 0,2 1 0,0 1 0,1 0 0,1-1 0,1-3 0,1-1 0,4-2 0,0-1 0,2 0 0,0-3 0,3-1 0,2-2 0,1 1 0,1-2 0,3-2 0,1-2 0,-1-2 0,2 0 0,0-4 0,0 1 0,-2-6 0,-1-3-46,-1-1-14,-3-4 2,2-4-3</inkml:trace>
  <inkml:trace contextRef="#ctx0" brushRef="#br3" timeOffset="280628.051">20873 4118 69,'0'0'49,"0"0"1,-3 11-4,3 5-28,0 2-6,0 5-1,0 4-11,0 6 0,0 1 0,3 3 0,-3 0 0,1 1 0,-1-1 0,-1 1 0,1-2 0,-3-1 0,2-2 0,-1-3 0,0-4 0,1-6 0,1-2 0,-1-8 0,2-2-3,0-1-55,4-18 0,0-3 0,0-7 1</inkml:trace>
  <inkml:trace contextRef="#ctx0" brushRef="#br3" timeOffset="280888.0659">21021 4408 69,'8'0'52,"2"1"2,-1-1-2,-1 0-32,5 2-12,0-1-8,3 0 0,3 0 0,1 1-43,-1-5-11,1-3 3,1-5-2</inkml:trace>
  <inkml:trace contextRef="#ctx0" brushRef="#br3" timeOffset="281237.0858">21377 4079 72,'-1'14'53,"0"5"1,-1 3 1,0 3-34,1 8-21,0 5 0,2 5 0,2 2 0,-2-1 0,2 0 0,0-3 0,-1-5 0,0-6 0,1-5 0,-2-7 0,2-5 0,-1-1 0,-2-12 0,6-15 0,0-3 0,3-4 0,0-1 0,3-1 0,3 0 0,0 3 0,2 4 0,2 7 0,-1 7 0,1 6 0,-1 5 0,-1 6 0,-1 7 0,-1 4 0,-3 2 0,-1 0 0,-2 1 0,0-2 0,-2 0 0,-3-8 0,1-6-31,-1-4-28,0-1 0,-2-17-1</inkml:trace>
  <inkml:trace contextRef="#ctx0" brushRef="#br3" timeOffset="281500.1009">21730 4407 75,'9'-1'54,"-3"0"1,0 13-1,1 3-37,-1 2-17,4 3 0,0 1 0,4-1 0,2 1 0,0-5 0,4-2-5,2-5-50,-2-8-1,0-5 2,0-8-1</inkml:trace>
  <inkml:trace contextRef="#ctx0" brushRef="#br3" timeOffset="281759.1157">22010 4336 80,'0'-10'54,"-3"26"2,0 3 1,0 6-49,-4 3-8,1 8 0,-1 4 0,-1 7 0,-1 2 0,0 2 0,-3 1 0,0-1 0,-2-1 0,2-6 0,-1-7 0,1-9 0,3-4 0,4-10-32,0 0-29,10-25 0,0-8 1</inkml:trace>
  <inkml:trace contextRef="#ctx0" brushRef="#br3" timeOffset="282023.1308">22292 4408 100,'21'-11'61,"-6"3"-1,-9 3-26,1 0-34,-20 15 0,-6 4 0,-6 3 0,-2 3 0,-3 4 0,-1 4 0,1 3 0,4 4 0,6 0 0,8-1 0,11-2 0,6-3 0,11-5 0,7-7 0,5-7 0,3-11 0,3-8-35,0-10-28,-5-10 3,-1-8 0</inkml:trace>
  <inkml:trace contextRef="#ctx0" brushRef="#br3" timeOffset="282284.1457">22312 4027 91,'-13'-14'54,"5"14"1,1 9 0,1 10-55,4 12 0,6 9 0,2 10 0,1 7 0,4 5 0,0 2 0,2-1 0,0-2 0,0-5 0,2-3 0,-4-9-7,1-10-51,0-8-2,-2-13 2</inkml:trace>
  <inkml:trace contextRef="#ctx0" brushRef="#br3" timeOffset="282550.1609">22560 4461 94,'8'-4'55,"-6"15"3,0 1-10,-3 2-48,4 6 0,2 3 0,0 1 0,3 2 0,0 0 0,2-1 0,-2-3 0,-2-7 0,-1-5 0,0 0 0,-10-13 0,-7-7 0,0-7 0,-1-8 0,-1-5 0,0-4 0,3-5 0,4-3 0,4 1 0,3 3 0,5 5 0,3 5 0,4 5 0,4 5 0,0 6 0,4 4 0,1 4 0,3 4 0,-2 2 0,2 2-58,1 1-4,-1-1 2</inkml:trace>
  <inkml:trace contextRef="#ctx0" brushRef="#br3" timeOffset="282860.1787">22991 4302 109,'0'0'59,"-9"1"1,-2 1-33,-2-1-27,-1 7 0,-4 3 0,0 6 0,2 6 0,1 5 0,1 4 0,5 4 0,3 2 0,8 0 0,6-3 0,6-3 0,4-8 0,4-7 0,2-7 0,2-7 0,-2-8 0,-2-8 0,-8-9 0,-1-7 0,-6-3 0,-3-4 0,-3-2 0,-4-1 0,-1 5 0,-4 4 0,3 8 0,-2 3 0,-1 5-42,2 6-17,0 0-1,6 8 3</inkml:trace>
  <inkml:trace contextRef="#ctx0" brushRef="#br3" timeOffset="283121.1936">23118 4303 90,'12'4'56,"0"2"2,3 3-7,3 3-51,0 0 0,2 8 0,0 1 0,5 3 0,2 1 0,0 0 0,1 1 0,-3-1 0,1-1-7,-5-5-50,-2-5-4,0 0 3</inkml:trace>
  <inkml:trace contextRef="#ctx0" brushRef="#br3" timeOffset="283386.2088">23461 4265 124,'0'0'58,"0"0"1,0 0-45,0 0-14,0 0 0,-24 4 0,2 10 0,2 7 0,0 3 0,-1 5 0,1 2 0,-2 2 0,3 0 0,0-3 0,7-1 0,3-2-4,5-6-56,-1-1-1,5-20 0</inkml:trace>
  <inkml:trace contextRef="#ctx0" brushRef="#br3" timeOffset="283981.2428">23610 4261 147,'0'0'57,"0"0"-6,0 0-51,0 0 0,0 0 0,12 28 0,-5 1 0,1 2 0,-5 4 0,4 0 0,5-4 0,-3-4 0,8-5 0,4-7 0,5-5 0,1-9 0,3-8 0,1-7 0,-9-3 0,2-4 0,-7-1 0,-3 0 0,0 2 0,-1 0 0,-13 20 0,0 0 0,0 0 0,0 0 0,1 27 0,0 6 0,-8 4 0,2 9 0,-3 6 0,0 5 0,5 3 0,-4 2 0,-1-2 0,1-4 0,1-5 0,-2-8 0,-2-6 0,-4-9 0,-9-8 0,-2-10 0,0-8 0,-3-8 0,5-10 0,2-7 0,3-7 0,8-3 0,9-3 0,9-3 0,0-3 0,8 2 0,5 3 0,4 5 0,10 5 0,5 6 0,1 3 0,-3 6 0,7 7 0,-4 6 0,-3 3 0,-8 1 0,-4 5 0,-5 0 0,0 0-61,-21-10-4,0 0 0</inkml:trace>
  <inkml:trace contextRef="#ctx0" brushRef="#br3" timeOffset="285110.3074">20732 5406 66,'-3'-10'50,"0"0"0,3 10-8,0 11-16,5 8-10,-2 6-11,4 11-5,1 4 0,3 8 0,1 4 0,-1 3 0,-1 3 0,0-1 0,-1-5 0,-2-6 0,0-3 0,-5-9 0,1-6 0,-2-14-25,-1 0-31,-1-31-1,-3-9 0</inkml:trace>
  <inkml:trace contextRef="#ctx0" brushRef="#br3" timeOffset="285378.3227">20752 5400 88,'0'-54'50,"4"9"3,2 10-14,8 15-17,3 9-19,4 11-3,4 10 0,2 9 0,0 5 0,0 8 0,-5 4 0,-4 3 0,-6 1 0,-7 2 0,-6-3 0,-7-3 0,-4-4 0,-5-5 0,-2-4 0,-3-6 0,2-5 0,0-10-16,2-9-42,6-7-2,4-8 0</inkml:trace>
  <inkml:trace contextRef="#ctx0" brushRef="#br3" timeOffset="285779.3456">21243 5229 91,'12'-8'55,"-19"9"3,-6 2-7,-3 5-51,-5-1 0,-2 3 0,0 0 0,0 3 0,4 3 0,5 1 0,7-2 0,7-2 0,8-1 0,7-3 0,6-2 0,3-2 0,4-3 0,-4-4 0,0 1 0,-5 0 0,-5-1 0,-5 2 0,0-1 0,-9 1 0,-12 14 0,0 2 0,-2 0 0,1 3 0,-1 4 0,1 1 0,3 0 0,4 0 0,4-2 0,5-1 0,4-1 0,2-6 0,6-4-13,2-1-44,1-5-2,1-3 0</inkml:trace>
  <inkml:trace contextRef="#ctx0" brushRef="#br3" timeOffset="286117.365">21430 5600 93,'0'0'58,"3"-12"3,-2-1-18,0-6-43,4-1 0,2-5 0,5-1 0,1-1 0,3 2 0,3 1 0,-1 5 0,1 5 0,0 8 0,-1 11 0,0 8 0,-2 6 0,1 5 0,0 6 0,0 1 0,-1-1 0,0-2 0,-2-4 0,-1-6 0,-1-5 0,-3-7 0,1-7 0,-3-10 0,-2-8 0,1-14-25,0-12-37,0-12 1,1-8-2</inkml:trace>
  <inkml:trace contextRef="#ctx0" brushRef="#br3" timeOffset="286388.3805">21915 4919 80,'10'-2'56,"-3"9"2,-1 8-1,1 10-53,-2 9-4,3 8 0,-2 5 0,3 9 0,2 5 0,-1 3 0,0-1 0,1-2 0,-1-4 0,-3-6 0,1-5 0,-1-11-55,-5-12-4,-4-10-1</inkml:trace>
  <inkml:trace contextRef="#ctx0" brushRef="#br3" timeOffset="286670.3966">21917 5461 92,'-12'-24'56,"3"3"2,6 4-9,4 6-49,7 2 0,6 4 0,5 1 0,5 2 0,7 5 0,2 3-10,2 1-46,5 1-2,-2-1 1</inkml:trace>
  <inkml:trace contextRef="#ctx0" brushRef="#br3" timeOffset="286954.4129">22422 5334 90,'-8'-8'57,"-6"2"2,-4 4-10,-6 3-49,2 8 0,-3 7 0,2 6 0,3 4 0,3 4 0,6 2 0,6 0 0,6-1 0,6-3 0,6-4 0,3-6 0,5-6 0,3-7 0,0-7 0,-1-7 0,0-5 0,-3-5 0,-2-1 0,-2 1 0,-5 0 0,-2 3 0,-4 4 0,0-1 0,-5 13 0,0 0 0,0 13 0,-2 2 0,0 2 0,1 4 0,1 5 0,0-1 0,5 0-8,1-1-49,1-3-1,2-3 0</inkml:trace>
  <inkml:trace contextRef="#ctx0" brushRef="#br3" timeOffset="287277.4313">22650 5700 112,'0'0'63,"0"0"-1,-2-7-44,2-2-18,-1-5 0,3-2 0,3-2 0,2-4 0,3-2 0,1-2 0,2 2 0,0 0 0,-3 5 0,-1 3 0,-1 3 0,0-1 0,-8 14 0,11 11 0,-5 3 0,5 6 0,2 2 0,3 3 0,2 1 0,4 0 0,-4-2 0,3-4 0,-2-7 0,-2-7 0,0-7 0,-5-9 0,-3-7 0,-4-7 0,-2-5 0,-3-4 0,2 0 0,-3 1 0,-2 4 0,-1 2 0,4 10 0,4 5-33,-2 0-30,6 14 3,-2 3-3</inkml:trace>
  <inkml:trace contextRef="#ctx0" brushRef="#br3" timeOffset="287734.4575">23381 5430 110,'10'-24'61,"-10"24"0,1-21-38,-1-1-23,0 22 0,0 0 0,-26 1 0,4 7 0,-4 5 0,-1 6 0,3 7 0,4 3 0,4 1 0,2 0 0,8-2 0,6-3 0,1-1 0,17-13 0,0-5 0,6-6 0,0-5 0,1-7 0,3-5 0,-4-2 0,3 1 0,-6 0 0,-1 3 0,-1 0 0,-19 15 0,0 0 0,0 0 0,0 0 0,2 22 0,-2 2 0,0 1 0,3 3 0,7 0 0,-1-3 0,-2-3 0,0 0 0,-7-22-18,21-2-43,-3-9 0,-2-9 0</inkml:trace>
  <inkml:trace contextRef="#ctx0" brushRef="#br3" timeOffset="288014.4735">23665 5192 106,'-2'-36'58,"4"14"2,0 0-29,-2 22-31,10 22 0,3 6 0,-1 9 0,0 8 0,5 6 0,-8 7 0,4 2 0,-7 1 0,0-6 0,-1-5 0,2-5-46,0-7-19,-7-6 0</inkml:trace>
  <inkml:trace contextRef="#ctx0" brushRef="#br3" timeOffset="288636.5091">23305 5989 70,'0'0'56,"0"0"1,-17-14-16,0-1-10,17 15-31,0 0 0,0 0 0,17 1 0,3 0 0,5 1 0,9-1 0,12-1 0,2-1 0,8 0 0,7 3 0,-1 0 0,-4-2 0,-7 1 0,-4 0 0,-12 1 0,-9-2 0,-1-1 0,-25 1 0,-23-8 0,-5 2 0,-7 0 0,-12-1 0,-5 1 0,-2 1 0,-1 1 0,7 2 0,5-1 0,8 2 0,13 0 0,-1 0 0,23 1 0,18 8 0,6-2 0,13-1 0,1 0 0,11 0 0,-1 0 0,0-3 0,-3 0 0,-11-1 0,-4-3 0,-1 0 0,-29 2 0,-23-10 0,-10-1 0,-10 2 0,-10-3 0,-5 2 0,-7 1 0,4 0 0,6 2 0,3 6 0,15 3 0,15 2 0,-1-1 0,47 5 0,8 1 0,13 1 0,1-2 0,6-1 0,1-3-64,2-3 1,-9-1 1</inkml:trace>
  <inkml:trace contextRef="#ctx0" brushRef="#br3" timeOffset="290628.623">24116 5431 21,'0'0'43,"0"0"3,0 0-13,0 0-3,27 4-6,-6-5-3,2 1-3,0-6-3,4 0-11,-2-5-4,0 0 0,4-2 0,-4-1 0,6-3 0,-2-2 0,2-2 0,-5-1 0,0-1 0,-1-2 0,-7-5 0,2 1 0,-5-1 0,4-2 0,-4-1 0,-1-2 0,3-1 0,-5-2 0,1-1 0,-1-1 0,0-4 0,-5-1 0,-1 2 0,2-4 0,-1-1 0,2-1 0,-2 0 0,-2-2 0,3 3 0,-1-1 0,-1-1 0,-3 1 0,-2 0 0,0 3 0,-1-2 0,1 1 0,-2-1 0,-1-3 0,0 2 0,0 1 0,1-3 0,1-2 0,1 3 0,-2 1 0,-2 2 0,1 2 0,-2-1 0,5-2 0,-2 4 0,-1 2 0,-1-2 0,-2 0 0,-1 1 0,-2 2 0,-2 3 0,-3 2 0,-1 1 0,-4 1 0,-2 2 0,3 4 0,2-1 0,0 1 0,0 1 0,-5 1 0,-1 2 0,-3 2 0,3-3 0,-3-1 0,1 6 0,-3 0 0,1 1 0,6-2 0,3 3 0,-1-1 0,17 19 0,-15-21 0,0 0 0,15 21 0,0 0 0,0 0 0,-28-26 0,-1 0 0,29 26 0,-27-17 0,-1 1 0,28 16 0,0 0 0,0 0 0,-25-15 0,-1-1 0,26 16 0,0 0 0,0 0 0,0 0 0,0 0 0,0 0 0,0 0 0,0 0 0,0 0 0,0 0 0,-7 31 0,4 0 0,5-2 0,-4 2 0,4 0 0,-5 0 0,2-1 0,3-3 0,-1-3 0,4-4 0,-1 1 0,-4-21 0,0 0 0,0 0 0,0 0 0,0 0 0,0 0 0,0 0 0,0 0 0,0 0 0,-17-33 0,4-1 0,0-2 0,1 0 0,4 0 0,-1 1 0,-3 0 0,12 35 0,0 0 0,0 0 0,-9-34 0,1 1 0,8 33 0,0 0 0,29-3 0,-2 0 0,-27 3 0,39-1 0,-6-1 0,-5 0 0,-2 0 0,-1 0 0,2 0 0,-27 2 0,0 0 0,0 0 0,0 0 0,0 0 0,0 0 0,0 0 0,0 0 0,0 0 0,7 35 0,0 0 0,-15-11 0,2 0 0,1-1 0,-4-2 0,-1 1 0,-3-2 0,-1 0 0,14-20 0,-23 9 0,1 0 0,22-9 0,0 0-19,0 0-43,0 0-2,0 0 0</inkml:trace>
  <inkml:trace contextRef="#ctx0" brushRef="#br3" timeOffset="292313.7194">21859 3864 32,'0'0'45,"-7"-6"2,0-1 0,7 7-25,-2-13-5,0 0-3,1-2-2,1 0-3,-1-3 1,2-2-10,-1-4 0,1-1 0,0-4 0,1-2 0,-1-4 0,1-4 0,1-2 0,-1-2 0,1-1 0,-1-2 0,1-2 0,1 1 0,-2 3 0,0 1 0,0-1 0,-1 1 0,1-1 0,0 0 0,-1 1 0,0 0 0,2-2 0,-3-1 0,1 4 0,-1 2 0,1 2 0,-1 2 0,-1 2 0,1 1 0,-1 4 0,1 1 0,-2 1 0,1 1 0,1 4 0,1 1 0,1-1 0,-2 2 0,1-2 0,-1 1 0,0 21 0,0-30 0,0 2 0,0-3 0,0 3 0,1-1 0,0-2 0,0 3 0,1 1 0,-1 4 0,-1 2 0,0 0 0,0 21 0,0 0 0,0-22 0,-2 0 0,2 22 0,0 0 0,0 0 0,0 0 0,0 0 0,0 0 0,0 0 0,0 0 0,0 0 0,0 0 0,-19 12 0,0 0 0,5 10 0,-1 2 0,0 1 0,1 2 0,0 0 0,3-5 0,0 0 0,11-22 0,0 0 0,0 0 0,0 0 0,4-21 0,3-5 0,3-3 0,2 2 0,1 1 0,1-1 0,-1 2 0,1 4 0,-2 0 0,-12 21 0,19-9 0,-2 9 0,0-1 0,-1 28 0,1 5 0,-2 2 0,1 2 0,-1-1 0,-1-1 0,-2-6 0,0 0 0,-12-28 0,0 0 0,0 0 0,0 0 0,0 0-53,0 0-12,0 0 6</inkml:trace>
  <inkml:trace contextRef="#ctx0" brushRef="#br4" timeOffset="363391.7848">15700 4397 21,'0'0'9,"0"0"-1,0 0 2,0 0-1,0 0 3,0 0-2,3 11 2,0 2-3,-2 4 0,1 1-3,1 4 0,2 2-2,1 0-2,2 2 1,3-3-2,4-2 1,2-2-2,5-3 3,3-6 0,3-3-1,4-4 0,2-4 0,0-2-1,0-1 1,2-3-1,-5 1 0,0 2-1,-1 2 0,-1 3 0,-1 2 1,1 2 0,0 0-1,0 2 0,0 1 2,-1 2-2,2 1 1,-2 1 1,-1 1-2,0 2 1,-1 3 0,1 0 0,0 2-1,1-1 1,1 2 0,1 0-2,2 0 1,0 0 1,1 0 0,1 2-1,2 1 1,0 0-1,0 0 1,2 1 0,2-3-1,1-2 0,1 0 0,1-3 1,1-2 0,1-1 1,1 0-2,0 2 3,0 2-1,-3 2 1,-1 4 1,-3 6-1,-2 2 0,-2 3 1,-2 3-1,-3 1 0,-1-1-1,0 1 0,0-4-1,1-4 1,2-3-1,1-5 0,3-4 0,3-2 0,1-3 0,2-6 1,1-1-2,0-3 0,1-1 0,-1-1 1,0-1-1,-1-1 1,-1 2 0,0 1-1,1 0 0,-2 1 1,2 0-1,-1 1 0,-1 1 2,-2-1-2,0 1-1,-1-1 2,-1 0-2,-2-1 2,0 0-1,-2 0 0,0 0 0,0-1 0,1-1 0,-1-1 0,2-1 1,0-1-1,1-4 0,2 0 0,-2-1-1,1-2 1,0-3 1,-1 0-1,0-1 0,-1-1 1,-2 1 0,0-2-1,-1 0 1,0 1-2,0 1 1,-2 0 0,1 1 0,-1 1 0,0 0 0,-2 2 0,1 1 0,-3-1 0,-1 3 0,-1 0 0,-1 3 0,-2 1 0,-1 1-1,-1 1 1,-1 0-1,1 2 1,-3 0 0,1 0 0,0 1 1,-1-1 0,0 1-1,-2 1 0,-1 0 0,-2-1 1,-1 1-1,-2 1 1,0-1-1,-2 3 0,-1 0 0,1 1 1,-1 1 1,0 2-1,0 1-1,0 1 0,2 0 0,-2 0 0,3 1 1,0 2-1,0-2-1,2 2 0,0-1 1,1-1 0,0 0 0,1 1 1,1 0-1,1-1 0,0 0 0,2-1 1,1 1 0,1 0-1,1 0 2,3-1-2,0-1 2,2 0-2,2-3 0,0-3 2,1-2-2,2-2 0,2-2 0,0-1 0,2-2 0,0-3 1,1 1-1,0 1 0,2 1 0,-1-1 1,0 2-1,0 1 1,-2 3 0,-1 5-1,-3 2 1,-1 2-1,-2 3 0,-2 2 1,-2 2 0,-2 1-1,-1 1 0,1-1 0,1 0 0,0 0 0,2 0 1,1-2 1,2-3-2,3 0 0,1-2 0,2-1 1,4-3 0,0-2-1,5-2 0,0 1-1,1-2 1,2-2 1,1-2 0,1-2-1,0-1 0,2-1 0,-2 1 2,2-2-2,2 1 1,-2 0 0,1 1-1,-2 3-1,0 0 1,-1 3 0,-2 1 0,0 2 0,-4 0 0,1 2 0,0-2-1,-4 1 2,2 0-2,0-1 2,0-1-1,1-1 0,0 0 0,2-1 0,2 2 0,-1-2 0,2-1 2,1-2 0,2-1-2,-1 0 0,3-2 0,-1-3 0,2-1 0,1 1 0,1 0 0,-3-1 0,-1 0 0,1 0 0,-1 1 0,-3 2 0,1 2 0,-4-1 0,1 1 0,-1 2 0,1 0 0,-1 2 0,-1 0 0,-1-2 0,-2 1 0,2 3 0,-1-1 0,-2-2 0,-1 2 0,-2-2 0,0 3 0,-3 2 0,-1 0 0,-1-2 0,-3 1 0,5 1 0,-1-1 0,-1 0 0,1-1 0,-2-2 0,4 0 0,-1-3 0,0 1 0,-3 2 0,-1-1 0,-3-1 0,-1 0 0,-1 0 0,-3 1 0,-2 1 0,-1-1 0,-16-1 0,0 0 0,18-1 0,-1-1 0,-17 2 0,0 0 0,0 0 0,0 0 0,0 0 0,0 0 0,0 0-49,0 0-8,-3-22 0,-5 2 1</inkml:trace>
  <inkml:trace contextRef="#ctx0" brushRef="#br4" timeOffset="364774.8639">15898 7797 41,'0'0'46,"0"0"1,-7 7-13,1 0-8,6-7-5,2-7-2,0-1-3,5-1-11,1-2-5,0-4 0,4-2 0,3-5 0,3-3 0,1-5 0,3-4 0,4-5 0,2-4 0,3-5 0,2-1 0,1-1 0,0 0 0,1 1 0,-1 4 0,-3 4 0,-4 4 0,-3 4 0,-3 5 0,-4 4 0,-2 3 0,-2 4 0,-4 4 0,-1 2 0,-2 3 0,0 0 0,-6 8 0,0 0 0,0 0 0,0 0 0,0 0 0,0 0 0,7 3 0,0-1 0,-2 6 0,1 3 0,1 3 0,3 4 0,3 5 0,1 1 0,3 4 0,1 1 0,1 2 0,2 1 0,2 1 0,-1-1 0,2 2 0,-1-2 0,1 0 0,-1-2 0,-1-2 0,1-1 0,-1-1 0,0-2 0,-3 0 0,2-2 0,-2-2 0,-1 1 0,0-1 0,-3-3 0,0-1 0,0 0 0,-2-1 0,0-2 0,-2-1 0,0-3 0,-1 1 0,-1 1 0,0 0 0,-2-1 0,0-2 0,0-1 0,-7-7 0,6 7 0,0-1 0,-6-6 0,0 0 0,0 0 0,0 0 0,7-3-31,-2-1-30,-5 4-1,9-8 1</inkml:trace>
  <inkml:trace contextRef="#ctx0" brushRef="#br4" timeOffset="365247.891">17056 7789 31,'0'0'41,"0"0"-7,0 0-4,0 0-1,6-7-3,0-1-3,3 1-3,0-3-3,2 0-13,-1-4-4,3-2 0,0-4 0,3-4 0,3-2 0,1-2 0,2-4 0,1-1 0,0-2 0,3 1 0,-3 1 0,0 1 0,1-1 0,-2 1 0,-2 2 0,-2 2 0,-1 0 0,-1 2 0,-1 2 0,-2 1 0,0 4 0,-2 2 0,1 2 0,-3 0 0,0 4 0,-2-1 0,2 2 0,-1 0-42,-2-1-15,0 2 1,-1-1 1</inkml:trace>
  <inkml:trace contextRef="#ctx0" brushRef="#br4" timeOffset="365623.9125">17586 7013 24,'0'0'42,"0"10"3,4-1-14,0 0-6,5 3-2,-2 3-5,4 6-4,1 2-1,6 4-3,0 2 0,4 5-10,0 1 0,2 3 0,1 1 0,1 2 0,0 0 0,-1 0 0,-1-3 0,0-1 0,-3-2 0,-1-1 0,-1-4 0,-2-3 0,-3-5 0,-2-3 0,-2-2 0,-1-6 0,-4-1 0,1-1 0,-6-9 0,0 0 0,0 0 0,0 0-17,0 0-41,0 0 0,0 0-1</inkml:trace>
  <inkml:trace contextRef="#ctx0" brushRef="#br4" timeOffset="367573.024">16442 6713 26,'-3'-9'44,"0"-1"-5,3 10-6,0 0-5,0 0-7,0 0-4,0 0-3,0 0-3,0 8-2,-1 2-2,2 5-1,0 1-6,1 6 0,-2 4 0,3 4 0,-1 1 0,2 2 0,-2-1 0,2-3 0,-1-1 0,0-4 0,-1-5 0,1-3 0,0-6 0,-1-2 0,-1-1 0,-1-7 0,1-9 0,-1-4 0,-1-6 0,0-7 0,-1-3 0,0-5 0,1-2 0,-2 0 0,1 0 0,1 5 0,-1 6 0,1 6 0,0 6 0,1 4 0,-1-1 0,1 10 0,0 0 0,1 12 0,1 3 0,0 2 0,-1 2 0,1 5 0,1 2 0,0 2 0,-1 0 0,-1-1 0,0-2 0,-1-3 0,1-2 0,-3-5 0,0-4-34,-2-1-25,4-10 0,-1-7 0</inkml:trace>
  <inkml:trace contextRef="#ctx0" brushRef="#br4" timeOffset="368339.0678">16481 5986 32,'-3'-8'46,"3"8"2,-7 0 2,1 4-25,-3 1-7,1 5-5,-3 1-3,-1 5-2,-1 2-3,0 4-5,1 3 0,1 3 0,2 0 0,3 3 0,3-1 0,5-1 0,4-2 0,6-3 0,3-4 0,5-4 0,3-6 0,3-5 0,1-4 0,1-5 0,-3-6 0,0-4 0,-3-5 0,-7-4 0,-2-5 0,-6-4 0,-6-3 0,-3-1 0,-4 3 0,-3 1 0,-3 4 0,-1 3 0,-1 5 0,1 5 0,4 6 0,-1 1 0,4 7-49,-1-1-11,10 10 3,2 3-1</inkml:trace>
  <inkml:trace contextRef="#ctx0" brushRef="#br4" timeOffset="369032.1074">16852 6160 20,'0'0'48,"0"0"0,0 0 2,0 0-19,7 4-7,0 0-8,-1-2-2,1-1-10,4 1-4,1 1 0,4 1 0,2-1 0,3 0 0,2 0 0,3 0 0,0 0 0,3 0 0,1-1 0,0 0 0,1 0 0,-3-1 0,0 0 0,-4-1 0,-2 0 0,-4 0 0,-3 0 0,-5 0 0,-3-1 0,0 0 0,-7 1 0,0 0 0,0 0 0,3-8 0,0-2 0,-1-2 0,0-2 0,2-5 0,-1-3 0,1-3 0,-1-5 0,1-2 0,0-3 0,0 2 0,0 0 0,1 1 0,0 3 0,-2 5 0,1 5 0,0 3 0,-1 4 0,-1 2 0,0 0 0,-2 10 0,0 0 0,7-1-42,0-1-23,-7 2 2</inkml:trace>
  <inkml:trace contextRef="#ctx0" brushRef="#br4" timeOffset="373903.3861">16342 8723 12,'0'0'39,"0"0"4,0 0-16,5-8-1,-3-1-7,3 2-1,2-1-5,2-1-1,1-1-1,0 1-2,2 1-2,0 0-1,0 2-1,1 2-1,-2 5 0,0 2-4,1 5 0,-1 3 0,1 6 0,-2 3 0,1 5 0,-3 2 0,-1 4 0,-2 2 0,-2 2 0,-5-2 0,-4 2 0,-1 1 0,-6-1 0,-2-1 0,-4-2 0,-2-2 0,-1-1 0,1-5 0,0-4 0,2-4 0,3-4 0,1-9 0,4-8 0,5-8 0,3-5 0,4-2 0,3-5 0,3-2 0,5 1 0,0 2 0,4 6 0,2 5 0,0 4 0,1 5 0,1 5 0,1 6 0,0 4 0,-1 2 0,-1 3 0,-3 1 0,0-1 0,-4 1 0,-2-3 0,-2-3 0,-2-3 0,-1 1 0,0-1 0,-5-8 0,9-3-46,-2-5-15,2-3 3,1-6-3</inkml:trace>
  <inkml:trace contextRef="#ctx0" brushRef="#br4" timeOffset="374204.4033">16837 8892 63,'8'-1'52,"-3"0"-3,-5 1 4,8 4-35,-1-1-8,1 1-4,1 0-2,2 3-4,1-2 0,0-1 0,3-1 0,-4-2-15,1-2-25,1 1-12,-2-3 0,1 0-1</inkml:trace>
  <inkml:trace contextRef="#ctx0" brushRef="#br4" timeOffset="374632.4278">17383 8747 57,'8'-7'50,"-8"7"1,-7-2 0,-2 3-27,-5 2-9,-3 3-8,-2 2-7,-4 2 0,-2 3 0,1 2 0,1 1 0,2 0 0,4 0 0,5-1 0,7-3 0,7 0 0,7-1 0,6-3 0,6-2 0,4-1 0,2-1 0,0-2 0,-1-1 0,-4-2 0,-3-1 0,-3 1 0,-7 2 0,0-1 0,-9 0 0,-12 8 0,-3 1 0,-1 4 0,-3 0 0,-1 2 0,0 3 0,2 1 0,3 4 0,4 1 0,6 0 0,4 0 0,6 1 0,7-2 0,5-3 0,6-5 0,4-6 0,3-9 0,5-5-23,2-6-35,1-9-1,0-8 1</inkml:trace>
  <inkml:trace contextRef="#ctx0" brushRef="#br4" timeOffset="374939.4453">17732 8505 81,'-4'-11'53,"1"-1"4,-2 22-3,-2 5-44,3 9-10,0 6 0,2 8 0,2 7 0,3 6 0,1 4 0,2 1 0,1-1 0,0 0 0,2-4 0,0-7 0,0-3 0,-2-10 0,3-4-26,-1-8-31,-3-10-1,-1 0 1,-6-22 3</inkml:trace>
  <inkml:trace contextRef="#ctx0" brushRef="#br4" timeOffset="375473.4759">17694 8889 90,'-12'-19'50,"5"6"2,4 4-8,4 1-30,6 7-9,5 0-5,6 0 0,4-2 0,3 0 0,3 0-7,-3-4-5,2-1-8,-6-8-8,-2-5-12,-4-6-6,-4-7 6,-4-7 14,-2 0 13,-2-1 11,-3 3 10,0 3 12,0 9 13,0 9 12,-1 0-6,5 37-5,-1 5-11,2 9-6,2 6-2,2 10-15,0 5 0,3 6 0,0 0 0,0-1 0,1 1 0,-1-1 0,-1-5 0,-3-8 0,-1-8 0,-2-6 0,-1-11 0,-2-8 0,-1 0 0,-1-31 0,1-4 0,1-6 0,0-4 0,3-3 0,0 0 0,4 2 0,1 4 0,1 6 0,1 6 0,1 8 0,2 6 0,1 7 0,0 7 0,-1 5 0,0 7 0,-1 3 0,-1 2 0,-1 2 0,-2-2 0,-2-2 0,-2 0 0,-2-6 0,1-4-17,1-4-40,-1 0-1,2-19-1</inkml:trace>
  <inkml:trace contextRef="#ctx0" brushRef="#br4" timeOffset="375826.496">18518 8877 107,'8'-6'56,"0"0"1,-8 6-22,-6 5-35,-6 4 0,-2 5 0,-5 3 0,1 7 0,-3 5 0,2 5 0,2 3 0,6 1 0,7-3 0,10-3 0,6-5 0,6-6 0,7-9 0,2-8 0,2-8 0,-1-10 0,-3-5 0,-5-7 0,-6-3 0,-5-3 0,-4-1 0,-6 0 0,-3 2 0,-2 4 0,-1 3 0,-1 6 0,2 6 0,0 0-59,6 12-1,0 0 0,0 0 3</inkml:trace>
  <inkml:trace contextRef="#ctx0" brushRef="#br4" timeOffset="376141.5141">18693 8854 49,'5'-9'50,"-5"9"1,7 4 1,0 4-19,-1 1-17,4 4-12,1 1-4,4 6 0,1 1 0,4 4 0,1 1 0,0 1 0,2 1 0,-1-1 0,0-3 0,-5-3 0,1 0-6,-2-5-46,-4-6-3,0-6 0,-4-8 1</inkml:trace>
  <inkml:trace contextRef="#ctx0" brushRef="#br4" timeOffset="376460.5323">19008 8832 81,'-2'-10'52,"2"0"1,0 10 1,-8 2-39,2 6-15,-4 2 0,0 6 0,-2 2 0,-3 5 0,-1 2 0,0 4 0,0 2 0,0-2 0,3 0 0,0-3 0,5 1 0,0-6 0,3-5-57,6-5-2,1-1 1,11-14 2</inkml:trace>
  <inkml:trace contextRef="#ctx0" brushRef="#br4" timeOffset="376835.5538">19130 8862 111,'0'8'55,"-1"1"1,0 1-23,1 5-33,1 1 0,3 4 0,3 2 0,3 0 0,4-1 0,0-3 0,6-2 0,0-6 0,4-3-7,-5-9-20,2-5-12,-3-8-1,0-6 6,-5-5 15,-2-1 11,-1-2 14,-3 3 6,-2 5 11,-3 3 14,-1 9 4,0-1-4,-1 21-19,-2 3-18,0 10 0,-1 3 0,1 11 0,-3 7 0,1 5 0,-2 5 0,-1 3 0,-1 2 0,-1-2 0,1-2 0,-1-3 0,0-7 0,-1-8 0,2-8 0,0-7 0,3-6 0,1-5 0,-1-1 0,5-11 0,0 0-23,-1-13-42,3-2 1</inkml:trace>
  <inkml:trace contextRef="#ctx0" brushRef="#br4" timeOffset="378648.6575">19735 8884 85,'0'-9'53,"0"9"3,0 0 1,6 11-53,-4 3-4,2 10 0,1 6 0,2 9 0,0 6 0,1 7 0,1 3 0,0 2 0,1 1 0,-2-3 0,-1-2 0,-1-8 0,-1-10 0,-2-10 0,1-8 0,-1 0 0,-1-29-26,1-8-35,-3-12 2,-2-9-1</inkml:trace>
  <inkml:trace contextRef="#ctx0" brushRef="#br4" timeOffset="378966.6757">19797 8953 91,'-8'-56'56,"3"13"1,2 10-6,3 6-51,8 9 0,4 6 0,7 8 0,5 8 0,5 6 0,3 5 0,3 7 0,-2 3 0,-1 5 0,-5 4 0,-7 3 0,-8 0 0,-9-2 0,-8-1 0,-9-2 0,-6-5 0,-6-3 0,-3-7 0,-2-9 0,2-4 0,1-8 0,7-4 0,2-7-15,9-4-48,5-4 1,8-2-1</inkml:trace>
  <inkml:trace contextRef="#ctx0" brushRef="#br4" timeOffset="379415.7013">20372 8774 78,'5'-9'57,"-2"0"-1,-3 9 0,-10-8-48,1 6-8,-3 3 0,-1 3 0,-2 2 0,-1 3 0,1 1 0,2 1 0,0 2 0,4 1 0,3 0 0,6-1 0,6-2 0,4-3 0,4-1 0,4-1 0,2-2 0,0-3 0,-1-1 0,0 0 0,-5 0 0,-5 2 0,-1-1 0,-8-1 0,-11 6 0,-2 2 0,-2 0 0,-1 2 0,-2 1 0,2 2 0,4 4 0,5 0 0,5 1 0,6 0 0,6-2 0,3 0 0,6-1 0,3-5 0,3-2 0,-1-6 0,-1-3-37,1-2-24,-1-3 1,0-3-1</inkml:trace>
  <inkml:trace contextRef="#ctx0" brushRef="#br4" timeOffset="379783.7224">20637 9023 102,'0'0'61,"0"0"0,0 0-30,0 0-31,0-11 0,3-3 0,4-2 0,3-5 0,2-5 0,4 0 0,0-1 0,3 2 0,0 3 0,-1 5 0,0 6 0,-1 7 0,-1 8 0,-1 8 0,1 7 0,-1 5 0,1 5 0,-1 3 0,1 2 0,-1-4 0,0-3 0,-2-5 0,-1-6 0,-1-7 0,-4-8 0,-1-10 0,-1-7 0,-2-9 0,1-7 0,-3-8-4,4-8-58,-2-6-1,3-3-1</inkml:trace>
  <inkml:trace contextRef="#ctx0" brushRef="#br4" timeOffset="380105.7408">21140 8300 103,'5'-10'55,"-1"0"2,-4 10-17,2 13-40,-2 5 0,1 10 0,1 8 0,1 8 0,2 6 0,1 7 0,2 4 0,1 1 0,-2-3 0,2-1 0,-1-5 0,-2-6 0,2-2 0,-3-8 0,0-9-31,-1-7-28,-3-10 0,0 0 3</inkml:trace>
  <inkml:trace contextRef="#ctx0" brushRef="#br4" timeOffset="380429.7593">21118 8811 103,'-17'-23'56,"1"5"0,7 3-16,9 7-40,-1-1 0,16 8 0,3 2 0,5 1 0,4 3 0,4-1 0,5 3 0,0 1-52,1-2-5,2-1 0,-1-5 1</inkml:trace>
  <inkml:trace contextRef="#ctx0" brushRef="#br4" timeOffset="380760.7783">21655 8704 60,'0'0'54,"-11"-2"3,-4 1-1,-5 3-28,-1 8-28,-2 1 0,0 6 0,2 5 0,1 3 0,4 2 0,5 1 0,6-1 0,7-2 0,6-2 0,4-5 0,6-4 0,3-7 0,3-4 0,0-8 0,0-4 0,-4-10 0,-1-4 0,-3-4 0,-2 0 0,-4 0 0,-4 2 0,-1 4 0,-2 4 0,-2 7 0,-1 0 0,0 10 0,-3 12 0,1 3 0,-1 2 0,1 4 0,1 2 0,1 3 0,0 0 0,2-1 0,3 2 0,0-4 0,3-4-56,3-3-3,0-6 0,3-3 2</inkml:trace>
  <inkml:trace contextRef="#ctx0" brushRef="#br4" timeOffset="381092.7973">21833 8996 103,'0'0'60,"3"-8"2,1-4-32,1 1-30,-4-5 0,3-2 0,2-4 0,2-2 0,2 1 0,0-1 0,2 1 0,-1 3 0,-1 4 0,3 5 0,-3 5 0,0 8 0,-2 7 0,0 6 0,0 4 0,2 5 0,3 4 0,1 2 0,3-1 0,2-4 0,1-3 0,0-8 0,0-5 0,-4-9 0,-3-8 0,-2-8 0,-5-9 0,-4-4 0,-1-4 0,-3-1 0,1-1 0,-4 3 0,4 4 0,-1 4 0,2 8 0,0 4 0,4 3-47,5 6-14,2 3 2,3 2 0</inkml:trace>
  <inkml:trace contextRef="#ctx0" brushRef="#br4" timeOffset="381426.8164">22409 8675 50,'14'-6'57,"-3"1"-1,0 0 3,-11 5-26,-8-2-33,-5 0 0,-1 3 0,-2 3 0,0 1 0,2 2 0,-2 2 0,5 2 0,5 0 0,6 1 0,7-1 0,6-1 0,2-2 0,2 0 0,0-1 0,0-2 0,0-1 0,-6 1 0,-4-1 0,0 0 0,-14 6 0,-3 2 0,-2 2 0,-3 1 0,-1 3 0,-1 1 0,2 1 0,4-1 0,4 0 0,7 0 0,5-4 0,9-3-40,6-2-17,6-3 3,6-1-2</inkml:trace>
  <inkml:trace contextRef="#ctx0" brushRef="#br4" timeOffset="382701.8893">21564 9283 39,'0'0'43,"0"0"-4,0 0-10,0 0-6,0 0-8,0 0 0,0 0-4,7 5-3,-1-1 0,1-2-2,1-2 1,2 1 0,1 0-2,3 0-5,2 1 0,2 0 0,1-1 0,2 1 0,0-1 0,3 0 0,-1-3 0,2 1 0,0-1 0,1-1 0,-1 0 0,1 0 0,1 1 0,1 2 0,0-1 0,1 2 0,1 0 0,0 1 0,0 0 0,-1 1 0,-1-1 0,0-2 0,-1 2 0,-1 0 0,0-1 0,-2 1 0,2-1 0,-1 1 0,-1-1 0,0 2 0,-2-2 0,-1 0 0,-3 1 0,-2 0 0,-2-1 0,-4 0 0,-4 0 0,1-1 0,-7 0 0,0 0 0,0 0 0,-11-6 0,-3 2 0,-4-1 0,-6 0 0,-7-2 0,-6 1 0,-6-1 0,-6 0 0,-4 2 0,-3 0 0,-4 0 0,-1 0 0,2 1 0,1 2 0,5 0 0,5 2 0,6 1 0,6 0 0,8 1 0,6-1 0,7 1 0,7-2 0,-1-1 0,21 1 0,5-1 0,7 0 0,7-2 0,10 3 0,6 0 0,9 3 0,5 0 0,1-2 0,1 1 0,-3 2 0,-3 0 0,-4 0 0,-9-2 0,-7 2 0,-8 0-28,-8-1-35,-6-2 2,-5-5 1</inkml:trace>
  <inkml:trace contextRef="#ctx0" brushRef="#br4" timeOffset="383580.9396">22279 7560 36,'0'0'50,"0"0"0,-8-8 0,-1 3-24,-2 9-7,-3 2-7,-2 5 0,-1 3-12,0 3 0,-1 2 0,2 3 0,1 0 0,3 0 0,3 0 0,4-1 0,3 0 0,4-1 0,3 1 0,4-1 0,4-1 0,4-1 0,3-4 0,1-2 0,2-4 0,3-3 0,-2-1 0,-1-3 0,-2-2 0,-4-3 0,0 0 0,-1 0 0,-3 2 0,-3-1 0,-1-1-22,0 2-35,-2 0 0,-7 2-1</inkml:trace>
  <inkml:trace contextRef="#ctx0" brushRef="#br4" timeOffset="383948.9606">22575 7722 39,'0'0'53,"0"0"-2,0 0 5,0 0-22,0 0-12,0 0-22,9-5 0,2 4 0,1 1 0,4 2 0,2 0 0,2-1 0,-1 0 0,2 0 0,-1 1 0,-3-3 0,0 2-13,-2 0-43,-1-2-2,-2 1 2,-2-4 0</inkml:trace>
  <inkml:trace contextRef="#ctx0" brushRef="#br4" timeOffset="384283.9798">23092 7574 64,'2'-8'56,"-9"7"1,-1-1-1,0 3-34,-1 0-22,0 5 0,-2 2 0,-3 6 0,-2 2 0,2 3 0,-2 6 0,3 4 0,4 2 0,3 3 0,7 0 0,8 0 0,10-1 0,5-2 0,8-3 0,3-6 0,0-2 0,0-4-13,1-5-47,0-5-1,-6-7 1</inkml:trace>
  <inkml:trace contextRef="#ctx0" brushRef="#br4" timeOffset="387199.1465">16396 8353 24,'1'-9'36,"-1"9"-6,2-9-3,0 0-3,-2-2-4,2-1-1,-2-4-3,1-1-2,-2-3-2,1-2-2,-2-3-2,2 0-1,-2-3-2,0 0-2,0 2-3,0 0 0,1 0 0,-1 0 0,0-2 0,1 2 0,-2-1 0,2 2 0,1-2 0,-1 2 0,1 0 0,0 1 0,1 0 0,0 0 0,-1 3 0,3 1 0,-1 1 0,1 2 0,-2-1 0,2 1 0,-1 0 0,1 0 0,-1 0 0,0 0 0,0 1 0,-1 0 0,1-1 0,0 2 0,-1 1 0,0 0 0,-1 2 0,1 0 0,-1 0 0,0 0 0,0 3 0,2 1 0,-2-1 0,0 9 0,0 0 0,0 0 0,-2-7 0,1-1 0,1 8 0,0 0 0,0 0 0,0 0 0,0 0 0,-8 8 0,1 0 0,-2 1 0,-1 3 0,-2 1 0,-2 2 0,-3 1 0,3 0 0,-1 0 0,1 1 0,2-2 0,2-3 0,3-4 0,0-1 0,7-7 0,0 0 0,6-10 0,1-2 0,3-4 0,0-1 0,3-1 0,1 0 0,0 0 0,-1 1 0,-1 1 0,-2 3 0,-2 2 0,0 3 0,-1 2 0,0 4 0,0 3 0,2 6 0,1 2 0,1 4 0,0 2 0,2 3 0,0 3 0,-2 0 0,2 0 0,-5-3 0,0 0 0,-3-4 0,-3-1 0,-2-3 0,-2-1 0,-8-9 0,-4-1 0,-3-2 0,-4-2 0,-3-3 0,-2 0 0,0 0 0,0-1 0,3 2 0,5 0 0,3 3 0,7 1 0,0-1 0,14 4 0,5 0-40,4 0-21,2-1 2,3-1-1</inkml:trace>
  <inkml:trace contextRef="#ctx0" brushRef="#br4" timeOffset="421414.1035">17293 6199 27,'-8'-6'41,"8"6"4,-8 3-16,2 1-5,0 0-3,-1-1-5,3 6-4,1 2-2,-2-1-1,3 0-3,2 0 0,0-1-2,3 0-1,3-1-1,2-3-2,2-4 0,1-2 0,1-2 0,-1-3 0,1-2 0,-4-4 0,-2-1 0,-4 0 0,-2 1 0,-5-1 0,-2 3 0,-2 3 0,-4 3 0,-2 3 0,0 4 0,0 1 0,1 4 0,1 2 0,4 1 0,1 0 0,5 1 0,3-2 0,3-2 0,4-2 0,2-4 0,2-2 0,2-3 0,-2-3 0,1-3 0,-2-1 0,-1-1 0,-4 1 0,0 1 0,-4 2 0,0-1 0,-1 8 0,-11-2 0,0 3 0,-1 2 0,-1 1 0,2 2 0,1 1 0,1 3 0,6-2 0,-2 0 0,13-1 0,3-3 0,3-3 0,1-4 0,5-1 0,-3-5-22,0-3-37,1-3-1,-3-5 0</inkml:trace>
  <inkml:trace contextRef="#ctx0" brushRef="#br4" timeOffset="422511.1663">17432 5637 45,'0'0'46,"0"0"-6,0 0-8,0 0-3,-7 0-7,2 1-4,-2 0-5,7-1-3,-7 11-10,0-1 0,3-1 0,0 0 0,2 0 0,-2 0 0,4-9 0,0 0 0,8 2 0,0-5 0,1-5 0,0-3 0,0-3 0,-1-3 0,-2-2 0,-1 1 0,-2 0 0,-4 1 0,-3 3 0,-3 4 0,-2 3 0,-2 4 0,-2 5 0,-1 1 0,2 4 0,-1 6 0,2 2 0,3 2 0,4 1 0,4-1 0,3-1 0,5-1 0,4-3 0,3-5 0,2-4 0,0-6 0,1-5 0,-3-3 0,-1-4 0,-5-3 0,-2-1 0,-5 0 0,-3-1 0,-3 4 0,-4 3 0,-3 2 0,-2 5 0,-2 5 0,-2 4 0,1 3 0,1 3 0,2 2 0,3 1 0,4 4 0,4-1 0,5-1 0,4-1 0,2-2 0,2-2 0,3-3 0,-1-4 0,0-4 0,-1-4 0,-2-1 0,-3-3 0,-2-3 0,-2 0 0,-4 0 0,-3 1 0,-4 3 0,-3 3 0,-3 2 0,-2 3 0,-1 6 0,0 4 0,3 2 0,3 1 0,3 3 0,5-1 0,4 0 0,7-1 0,2-2 0,3-3 0,2-4 0,0-2 0,0-3 0,-3-4 0,-1-3 0,-5-2 0,-1-2 0,-5 1 0,-2 1 0,-3 0 0,-1 0 0,-4 9-16,0 2-43,2 4 1,-1 2-1</inkml:trace>
  <inkml:trace contextRef="#ctx0" brushRef="#br4" timeOffset="423277.2101">17267 6223 15,'0'0'42,"0"0"0,0 0-11,0 0-5,0 0-2,0 0-5,0 0-3,0 0-3,0 0-3,-1 11-1,1-2-1,0-1-8,0-8 0,0 0 0,7 3 0,0-4 0,1-3 0,0-5 0,0 0 0,0-1 0,-2-2 0,-1 0 0,-1 1 0,-3 1 0,-1 0 0,-7 8 0,0 3 0,-4 2 0,0 2 0,1 3 0,-1 2 0,3 1 0,3 0 0,3-2 0,-1-1 0,10-3 0,0-3 0,2-2 0,0-2 0,0-2 0,-2-3 0,-1-1-19,-6 8-35,1-10-1,-2 2 0,1 0 2</inkml:trace>
  <inkml:trace contextRef="#ctx0" brushRef="#br4" timeOffset="424729.2931">16504 6515 28,'0'0'34,"0"0"1,0 0-5,0 0-2,0 0-1,0 0-3,0 0-3,1 10-4,-1-1-6,-4 0-11,3 2 0,-1 4 0,0 3 0,1 2 0,-3 3 0,4 1 0,-2 0 0,1-1 0,1-2 0,0-4 0,0-2 0,0-3 0,0-4 0,0 0 0,0-8 0,0 0 0,0 0 0,2-11 0,-1-5 0,-1-2 0,0-4 0,0-2 0,0 2 0,-1 2 0,0 1 0,-1 3 0,1 7 0,0 0 0,0 18 0,0 3 0,-1 2 0,1 3 0,-1 5 0,0 1 0,-1 1 0,1-2 0,1-1 0,-1-3 0,0-3 0,1-4 0,0-1 0,1-10 0,0 0 0,0 0 0,1-8 0,0-5 0,1-1 0,-1-5-10,0 0 1,0-2 3,-1-1 3,1 3 6,-1 2 0,0 4 3,-1 1 0,1 4 0,0-2-2,0 10-4,0 0 0,-1 9 0,-1 0 0,0 5 0,1 1 0,-2 4 0,2 1 0,0 1 0,0-1 0,0-4 0,2-3-54,2-3-3,0-1 1,-3-9-2</inkml:trace>
  <inkml:trace contextRef="#ctx0" brushRef="#br4" timeOffset="429227.5504">16448 7028 8,'6'-1'40,"0"0"6,-6 1-10,0 0-5,0 0-1,0 0-8,-2-10-2,0 0-3,2 10-12,0 0-5,0 0 0,0 0 0,0 0 0,0 0 0,0 0 0,-1 8 0,-2 0 0,3-8 0,0 0 0,8 10 0,3-4 0,-1-2 0,4-2 0,-2-4 0,2-2 0,-1-2 0,-2-3 0,-2-3 0,-4-2 0,-3 1 0,-5 2 0,-3 1 0,-4 2 0,-5 3 0,0 3 0,-1 3 0,1 4 0,0 2 0,3 1 0,3 2 0,3 3 0,4 2 0,4 0 0,3 0 0,3-1 0,4-1 0,2-4 0,1-2 0,1-7 0,0-3 0,-1-4 0,-2-2 0,-1-4 0,-6-1 0,-3-1 0,-4 2 0,-5 3 0,-5 2 0,-3 1 0,-1 4 0,-3 4 0,0 3 0,3 4 0,0 2 0,4 2 0,6 2 0,2 1 0,5 1 0,2-1 0,4-3 0,3-3 0,3-4 0,0-4 0,0-6 0,0-6 0,-2-2 0,-2-3 0,-4 0 0,-4 1 0,-5 1 0,-5 2 0,-3 4 0,-5 4 0,-2 5 0,-1 3 0,2 3 0,1 3 0,4 3 0,3 5 0,4 1 0,6 0 0,3 0 0,3-1 0,4-2 0,1-4 0,1-5 0,1-6 0,-3-5 0,-2-4 0,-1-4 0,-2-2 0,-5-3 0,-3 2 0,-3 2-30,-1 0-30,-1 4 2,-3 2-1</inkml:trace>
  <inkml:trace contextRef="#ctx0" brushRef="#br4" timeOffset="430093.5999">15854 7754 47,'6'-7'52,"-6"7"0,0 0 3,0 0-22,0 0-17,0 0-16,0 0 0,-6 4 0,0 0 0,1 4 0,0 0 0,1 0 0,0 1 0,0-1 0,5 0 0,0-1 0,8-1 0,2-5 0,1-4 0,3-4 0,0-4 0,1-5 0,-1-3 0,-5-1 0,0-1 0,-5 4 0,-5 3 0,-5 2 0,-5 6 0,-1 4 0,-5 4 0,0 4 0,0 4 0,2 1 0,3 5 0,2 4 0,7 0 0,4-2 0,7 0 0,1-4 0,4-3 0,4-5 0,0-7 0,1-7 0,-3-4 0,-3-1 0,-4-4 0,-4 0 0,-5-1 0,-5 3 0,-6 4 0,0 4 0,-2 3 0,1 3 0,1 2 0,0-1-13,16 12-45,3-2-4,7-2 2</inkml:trace>
  <inkml:trace contextRef="#ctx0" brushRef="#br4" timeOffset="430874.6446">17027 7704 47,'2'-9'51,"-1"-1"2,-1 10 0,-9-8-18,2 4-19,-3 1-16,0 5 0,1 3 0,1 5 0,-1 1 0,3 2 0,2 0 0,4 2 0,1-4 0,4 0 0,2-3 0,3-4 0,3 0 0,1-5 0,0-4 0,0-3 0,0-1 0,-3-2 0,-1-1 0,-5-1 0,-4 0 0,-3 2 0,-5 5 0,-3 3 0,-3 3 0,0 3 0,0 5 0,1 3 0,1 1 0,4 3 0,3 0 0,7-1 0,3 0 0,4-2 0,2-4 0,4-4 0,1-3 0,-3-5 0,2-3 0,-4-6 0,-4-2 0,-3-1 0,-3 1 0,-3 1 0,-2 3 0,-1 1 0,2 2-18,-1 0-40,3 8-2,0 0 1</inkml:trace>
  <inkml:trace contextRef="#ctx0" brushRef="#br4" timeOffset="431574.6847">17547 7034 50,'0'0'47,"0"0"-8,0 0-3,0 0-9,0 0-4,0 0-5,-11 1-3,1 5-15,-2 2 0,0 4 0,-2 3 0,1 3 0,0-1 0,3 0 0,4-2 0,3-2 0,4-1 0,3-4 0,4-5 0,2-3 0,2-5 0,2-5 0,1-5 0,1-2 0,-4-3 0,-3-1 0,-2 0 0,-4 3 0,-5 5 0,-4 5 0,-4 4 0,-3 5 0,0 5 0,0 3 0,2 3 0,0 3 0,5 0 0,4 2 0,4-1 0,6-1 0,2-3 0,5-5 0,1-4 0,2-4 0,0-4 0,-2-5 0,-2-5 0,-4-2 0,-4 0 0,-3 0 0,-3 2 0,-4 2 0,-1 3 0,-3 4 0,1-1 0,7 7-6,-4 8-51,5 2-1,3 3-1</inkml:trace>
  <inkml:trace contextRef="#ctx0" brushRef="#br4" timeOffset="432334.7281">17978 7598 55,'0'0'48,"0"0"-6,0 0-4,-4-8-7,-1 0-9,-4 11-3,0 2-19,-3 1 0,1 3 0,-2 0 0,2 2 0,1 1 0,4 1 0,4 0 0,3-1 0,7-2 0,3-3 0,4-2 0,3-3 0,2-4 0,1-5 0,-1-3 0,-2-2 0,-4-1 0,-3-2 0,-4 0 0,-6 2 0,-6 1 0,-1 6 0,-8 4 0,-2 5 0,-2 4 0,1 5 0,0 5 0,3 2 0,3 3 0,6-1 0,4-2 0,6-2 0,5-1 0,3-4 0,3-4 0,2-7 0,-1-5 0,2-4 0,-3-5 0,-1-2 0,-6-3 0,-4-1 0,-2 2 0,-6 4 0,-2 2 0,-4 5 0,-3 5 0,0 4 0,2 5 0,0 1 0,3-1-39,4 2-20,4 0-1,3-2 2</inkml:trace>
  <inkml:trace contextRef="#ctx0" brushRef="#br5" timeOffset="799488.7281">13852 12334 60,'8'-15'49,"1"-3"5,1-3 1,2-6-29,3-1-15,3-7-11,5 0 0,2-1 0,5-1 0,2-2 0,3-2 0,1-7 0,2 0 0,0-2 0,-1 1 0,0 0 0,-2-1 0,-2 4 0,-1 3 0,-3 4 0,-3 2 0,1 1 0,-4 2 0,-1 3 0,-2 4 0,-1 1 0,-1 1 0,-2 3 0,-2 3 0,-2 5 0,-1 0 0,0 4 0,-2-1 0,1 3 0,-1 2-47,0 2-9,0 2-2,-1 1 1</inkml:trace>
  <inkml:trace contextRef="#ctx0" brushRef="#br5" timeOffset="799847.7487">14670 11296 24,'-1'8'39,"2"0"-3,2 1-2,1 3-4,2 3-3,3 1-7,1 5-3,1-1-2,4 6-5,1 0-7,2 4-3,2 4 0,1 0 0,2 2 0,2 4 0,1 2 0,1 1 0,-1 1 0,2-1 0,-1-4 0,-1 1 0,0-4 0,-2-5 0,-2-2 0,-2-4 0,-2-3 0,-2-4 0,-1-3 0,-4-5 0,-2 0 0,-1-1 0,-8-9 0,0 0 0,6-7-43,0-1-15,-6 8 1,0 0-2</inkml:trace>
  <inkml:trace contextRef="#ctx0" brushRef="#br5" timeOffset="800225.7703">15237 12106 62,'0'0'49,"9"-8"3,-3 0-11,1-4-17,3 1-4,2-5-13,3 2-7,0-7 0,4-2 0,1-6 0,2 1 0,3-6 0,1-1 0,2-2 0,2-3 0,2 1 0,1-1 0,0 2 0,0 0 0,-1 3 0,-1 2 0,-3 0 0,-1 3 0,-4 1 0,-4 3 0,-1 4 0,-4 1 0,-1 5 0,-3 0 0,0 4-17,-2 3-39,0 1-2,-1 2 2,-1 0 2</inkml:trace>
  <inkml:trace contextRef="#ctx0" brushRef="#br5" timeOffset="800646.7944">15905 11312 11,'0'0'43,"10"10"3,-4-2 3,3 0-17,2 7-5,0 0-5,5 5-6,1 1-7,3 6-9,0 5 0,5 5 0,0 1 0,1 3 0,1 3 0,1 4 0,-1 0 0,1 1 0,-3-6 0,1-3 0,-3-1 0,-2-4 0,-2-7 0,-2-3 0,-1-4 0,-3-4 0,-1-3 0,-2 0 0,-1-4 0,0-2 0,-1-2 0,-2 0 0,0-1 0,-6-5 0,8 6 0,1-1 0,-9-5 0,0 0 0,0 0 0,0 0 0,0 0-36,0 0-26,3-11 0</inkml:trace>
  <inkml:trace contextRef="#ctx0" brushRef="#br5" timeOffset="801593.8485">16710 11764 34,'0'0'49,"3"10"3,-3 3 1,-5 0-24,3 6-4,-8-2-12,5 5-13,-4 1 0,2 2 0,-2 1 0,0-1 0,-1 0 0,2 0 0,-1 0 0,1-2 0,0-3 0,2-4 0,1-3 0,1-4 0,-1-1 0,5-8-41,0 0-20,9-6 0,-2-3 0</inkml:trace>
  <inkml:trace contextRef="#ctx0" brushRef="#br5" timeOffset="801956.8693">16891 11852 42,'0'0'53,"0"0"2,3 15 1,-3 1-17,-3-1-29,0 4-10,-3 1 0,0 4 0,-4 2 0,0 3 0,-2-3 0,-2 1 0,1-1 0,0-3 0,1-3 0,1-3 0,3-1 0,0-8 0,0 0-10,8-8-50,1-8-1,1-5 0</inkml:trace>
  <inkml:trace contextRef="#ctx0" brushRef="#br5" timeOffset="802503.9006">16908 11041 57,'-7'3'49,"0"-2"3,-1-1-13,0 2-9,-4-1-5,1 4-22,-4 1-3,0 8 0,-1 4 0,0 5 0,0 4 0,2 5 0,2 2 0,6 3 0,3 0 0,6-3 0,5-5 0,7-3 0,6-7 0,5-6 0,3-6 0,1-6 0,0-6 0,0-7 0,-2-6 0,-5-8 0,-4-5 0,-7-6 0,-4-4 0,-6-1 0,-4 2 0,-7 1 0,-4 5 0,-4 4 0,0 6 0,-3 8 0,-1 6 0,1 2 0,2 6-3,4 5-59,2 4-3,3 5 3</inkml:trace>
  <inkml:trace contextRef="#ctx0" brushRef="#br5" timeOffset="803361.9497">13777 12055 51,'-4'-9'56,"0"0"-2,4 9 5,0 0-24,0 0-35,0 0 0,2 8 0,2 0 0,2 5 0,1 1 0,3 2 0,1 5 0,2 3 0,0 1 0,1 0 0,-2 0 0,0-1 0,-2-3 0,0-3 0,-3-5 0,1-1 0,-8-12 0,0 0 0,10-7 0,-4-4-51,-1-2-13,-1-4 2</inkml:trace>
  <inkml:trace contextRef="#ctx0" brushRef="#br5" timeOffset="804023.9875">13473 11327 21,'-3'-8'46,"-4"1"5,1 3-2,-2 3-16,-3-1-8,1 7-5,-3-1-10,-1 6-10,-3 0 0,0 5 0,-1 5 0,-1 4 0,1 1 0,1 2 0,3 1 0,2 0 0,3-2 0,4-1 0,5-3 0,4-2 0,4-1 0,3-2 0,4-2 0,1-3 0,2-2 0,1-2 0,0-5 0,0-3 0,0-2 0,-1-7 0,-1-3-51,1-1-7,-1-3 0,-2-3 0</inkml:trace>
  <inkml:trace contextRef="#ctx0" brushRef="#br5" timeOffset="804391.0085">13657 11319 60,'5'9'54,"-3"4"0,0 1 3,-2 0-27,2 6-30,-2 1 0,0 3 0,0 1 0,3 1 0,-1-1 0,0-1 0,1-2 0,-2-2 0,3 0 0,-2-4 0,1 1-6,1-2-51,0-1-2,1-2 0</inkml:trace>
  <inkml:trace contextRef="#ctx0" brushRef="#br5" timeOffset="804919.0387">13462 12605 16,'-2'-9'48,"-1"-1"1,-2 11 3,-4-1-17,-1 6-5,-2-1-9,0 7-17,-2-1-4,0 5 0,1 2 0,1 4 0,1 2 0,3 1 0,1 1 0,4-1 0,1 1 0,4-2 0,2-3 0,3-4 0,2-3 0,3-2 0,2-3 0,0-3 0,2-2 0,2-4 0,-1-1 0,-1-4 0,2-2 0,-2-6-33,0-5-28,-1-3 3,0-6-1</inkml:trace>
  <inkml:trace contextRef="#ctx0" brushRef="#br5" timeOffset="805288.0598">13674 12546 97,'6'10'57,"-1"1"0,-2 6-13,-1 0-44,3 6 0,-1 1 0,1 4 0,0 1 0,0 1 0,0 2 0,0-1 0,-2 0 0,0-2 0,0-5 0,-1 0 0,0-6 0,0-3 0,0-4 0,0 0 0,-2-11-14,5-8-48,-2-2 0,2-5-1</inkml:trace>
  <inkml:trace contextRef="#ctx0" brushRef="#br5" timeOffset="811955.4412">16547 12123 13,'0'0'20,"0"0"-1,0 0 1,0 0 2,0 0-2,0 0 0,0 0 0,0 0-3,0 0 0,0 0-5,0 0-2,0 0-2,0 0-3,0 0-1,0 11-2,0 1 1,0 0-2,1-1 2,2-2-1,-1-1-1,-2-8 1,6 6-1,0 0 1,-6-6-1,8-6 1,-2 0-1,-2-1 2,0-2 1,-2-1-4,-2-3 0,-2 1 0,-2-1 0,-1 2 0,-2 2 0,-1 2 0,-2 4 0,-1 5 0,-1 6 0,0 1 0,0 4 0,2 0 0,1 2 0,2 0 0,3 0 0,2-1 0,3 0 0,2-1 0,5-1 0,2-1 0,0-3 0,2-5 0,0-2 0,0-3 0,-1-4 0,-1-6 0,0-3 0,-5-1 0,-1-2 0,-2 2 0,-2 1 0,-1 2 0,-4 2 0,0 2 0,-3 4 0,-4 2 0,1 3 0,-1 3 0,0 3 0,0 5 0,2 2 0,1 1 0,3 1 0,3 2 0,5 1 0,2-4 0,3-4 0,3-5 0,2-4 0,0-3 0,2-3 0,-1-3 0,-2-5 0,-1 0 0,-5-2 0,-2 2 0,-2 0 0,-4 1 0,0 1 0,-2 4 0,-3 3-34,-2 2-24,-1 6 3,1 4-1</inkml:trace>
  <inkml:trace contextRef="#ctx0" brushRef="#br5" timeOffset="812677.4825">16253 12770 28,'-4'-8'43,"4"8"4,7 4-8,2 1-14,-2-3-4,5 1-3,-1-3-3,4 1-3,1-4-5,2 0-7,-1-4 0,2-1 0,0-2 0,-1-1 0,-1-1 0,-2-1 0,-2-1 0,-1 2 0,-3-1 0,-1 1 0,-3 2 0,0 1 0,-2 0 0,-3 9 0,0 0 0,0 0 0,0 0 0,0 0 0,0 0 0,-1 13 0,-1-1 0,2 2 0,0-2 0,-1 1 0,1 4 0,-1 3 0,1-1 0,0 2 0,0 1 0,1 1 0,0 0 0,-1-2 0,2-4 0,1 0 0,-1-2 0,-1-5 0,2-1 0,0-1 0,-3-8 0,0 0 0,7 8 0,-1 0-31,-6-8-29,0 0 2,0 0-3</inkml:trace>
  <inkml:trace contextRef="#ctx0" brushRef="#br5" timeOffset="813090.5061">16352 13074 43,'0'0'54,"0"0"0,0 0-4,0 0-19,0 0-8,0 0-23,0 0 0,0 0 0,9 4 0,4-2 0,3 1 0,5 0 0,3-3 0,3 1 0,3-1 0,0 1 0,0-4 0,-3-1 0,-1-2 0,-3 0 0,-5 5 0,-3 0 0,-3 0 0,-5-4 0,-1 0 0,-6 5-54,0 0-10,0 0 0</inkml:trace>
  <inkml:trace contextRef="#ctx0" brushRef="#br5" timeOffset="816572.7053">18214 11184 85,'0'0'51,"0"0"2,-8-10-17,2 6-16,-3 2-10,2 3-10,-3 5 0,-1 4 0,0 2 0,-1 2 0,2 3 0,1 1 0,1 0 0,3 1 0,5-5 0,2 0 0,4-2 0,4-3 0,1-2 0,3 0 0,1-2 0,2 0 0,0 0 0,1 2 0,0 2 0,0 3 0,0 1 0,0 3 0,-1 4 0,-1 3 0,-2 2 0,-2 1 0,-3 0 0,-2 1 0,-4-1 0,-3-2 0,-5-4 0,-2-3 0,-3 0 0,-2-2 0,-1-3 0,-4-4 0,1-1 0,-1-3 0,1-2 0,-1-6 0,3-6 0,1-7-32,1-5-33,2-6 3,2-8 0</inkml:trace>
  <inkml:trace contextRef="#ctx0" brushRef="#br5" timeOffset="816954.7271">18198 11174 88,'0'0'56,"0"0"0,0 0-1,0 0-55,0 0 0,12-8 0,1 1 0,4 0 0,3 0 0,3 2 0,0-3 0,3 4 0,-4 1-28,0-1-29,-1 3 1,-2 0-2</inkml:trace>
  <inkml:trace contextRef="#ctx0" brushRef="#br5" timeOffset="817338.7491">18711 11567 54,'3'15'52,"-1"2"2,1 0-14,2 6-6,-4-1-13,2 5-21,-3-3 0,1 4 0,-2 0 0,0-3 0,-3 1 0,0-5 0,2-1 0,1-3-31,0-8-27,0-1 0,2-17-1</inkml:trace>
  <inkml:trace contextRef="#ctx0" brushRef="#br5" timeOffset="817716.7707">19028 11484 27,'0'0'39,"0"0"3,0 0-12,0 0-5,0 0-2,0 0-6,11 1-3,-3-2-1,1 1-3,0-1 0,1 0-5,-1-1-5,1 0-2,0 2-24,-2 1-22,-1 0-4,-7-1 0,3-9 1</inkml:trace>
  <inkml:trace contextRef="#ctx0" brushRef="#br5" timeOffset="818586.8205">19160 11274 18,'0'-12'36,"0"12"-1,0 0-3,0 0-1,0 0-1,0 0-3,0 0-5,0 0-5,-9 3-10,1 6-7,-4-1 0,0 3 0,-3 2 0,-1 2 0,-2 3 0,1 2 0,3-1 0,1-1 0,3-1 0,4-2 0,2-3 0,4-1 0,2-1 0,8-7 0,2 0 0,3 1 0,1 1 0,3 1 0,0 0 0,1 3 0,0 4 0,-1 0 0,-1 1 0,-2 2 0,-1 0 0,-4 2 0,-2 3 0,-2 2 0,-6 1 0,-2-1 0,-6-1 0,-2 0 0,-6-2 0,-1-3 0,-4-7 0,-1-3 0,-1-2 0,0-3 0,0-6 0,1-5 0,2-1 0,2-2 0,0 1 0,6-4 0,3 1 0,1-2 0,4 4-61,5 1-1,2-1 0</inkml:trace>
  <inkml:trace contextRef="#ctx0" brushRef="#br5" timeOffset="818968.8423">19134 11298 88,'1'-9'57,"0"0"-2,-1 9 0,2-9-55,-1-1 0,7 9 0,5-1 0,1 0 0,3 0 0,3 0 0,1-1 0,3 3 0,1-1-29,-2-2-27,1 1-2,-2-1 0</inkml:trace>
  <inkml:trace contextRef="#ctx0" brushRef="#br5" timeOffset="819353.8644">19576 11477 39,'-2'9'49,"-1"0"3,3-9-4,10 8-20,-1-5-4,3 1-9,1-4-15,1-1 0,0-1 0,1 0 0,1 2 0,-1 0-50,-3-1-6,0 1 2,-3-1-2</inkml:trace>
  <inkml:trace contextRef="#ctx0" brushRef="#br5" timeOffset="819744.8867">20147 11492 69,'-14'-1'55,"-6"2"0,-5 2-5,-4 9-24,-4 2-26,-1 8 0,-1 2 0,3 4 0,3 3 0,7 3 0,6 2 0,6 1 0,10-2 0,8-5 0,8-1 0,7-6 0,7-6 0,1-10 0,5-10-32,2-10-28,-2-10 3,-3-8-2</inkml:trace>
  <inkml:trace contextRef="#ctx0" brushRef="#br5" timeOffset="820129.9087">20133 11135 53,'-6'-7'54,"-1"-1"-2,9 26 5,1-1-25,6 8-25,0 6-7,4 10 0,3 5 0,1 4 0,2 1 0,-1 3 0,0 5 0,-3-1 0,-2-2 0,-2-4 0,-3-3 0,-3-7 0,1-6 0,-3-8-31,-2-11-28,0 0 0,2-26 0</inkml:trace>
  <inkml:trace contextRef="#ctx0" brushRef="#br5" timeOffset="820162.9106">20343 11556 74,'5'-13'53,"-1"-1"2,0 22 0,1 8-37,-2 3-18,3 6 0,0 2 0,1 6 0,2 1 0,0 1 0,3 0 0,-4-6 0,2-4-53,3-2-4,-2-6 0,3-6-1</inkml:trace>
  <inkml:trace contextRef="#ctx0" brushRef="#br5" timeOffset="820549.9328">20876 11467 114,'9'-9'57,"-20"9"2,-5 4-34,-5 1-25,-3 8 0,-4 6 0,1 8 0,1 5 0,4 7 0,4 3 0,9 1 0,8-1 0,9-3 0,11-5 0,5-8 0,9-7 0,2-12-8,3-11-50,1-8-1,-2-13 1,-3-9 3</inkml:trace>
  <inkml:trace contextRef="#ctx0" brushRef="#br5" timeOffset="820960.9563">21058 11223 85,'-7'28'54,"0"6"1,0 4-10,3 9-29,-1 2-16,5 6 0,0 2 0,3-3 0,3-7 0,0-5 0,1-6 0,3-7 0,-1-10 0,1-12 0,2-13 0,0-11 0,2-8 0,2-6 0,2-4 0,-1-3 0,2 3 0,-2 3 0,-1 6 0,-1 11 0,-1 6 0,-2 10 0,-2 8 0,-1 9 0,-3 6 0,1 7 0,-2 6 0,0 0 0,0 1 0,1-3 0,2-1 0,-1-12 0,4-6-25,1-9-32,3-12-2,1-11 0</inkml:trace>
  <inkml:trace contextRef="#ctx0" brushRef="#br5" timeOffset="820997.9584">21550 11215 100,'4'-10'57,"0"0"-1,-5 32-14,-3 3-42,3 10 0,-3 2 0,3 6 0,-1 2 0,3 5 0,0 3 0,4-3 0,-1-1 0,3-4 0,3-3 0,0-6 0,6-5-4,0-11-56,4-10-1,2-9 2</inkml:trace>
  <inkml:trace contextRef="#ctx0" brushRef="#br5" timeOffset="821423.9828">21894 11503 108,'3'-15'58,"-8"7"1,-6 8-29,-2 8-30,-5 9 0,-2 7 0,-1 4 0,1 8 0,0 4 0,9 3 0,5 0 0,7 0 0,7-7 0,7-8 0,6-4 0,3-10 0,2-8 0,2-10 0,-3-9 0,-3-11 0,-5-8 0,-5-6 0,-5-5 0,-6 1 0,-2 2 0,-6 2 0,0 7 0,-2 7 0,2 11 0,-1 5-12,0 0-49,8 17 1,0 1 1</inkml:trace>
  <inkml:trace contextRef="#ctx0" brushRef="#br5" timeOffset="821867.0081">22066 11740 71,'12'18'51,"-3"-2"3,-1-1-18,-1 0-9,-2-3-11,0 0-16,-3-4 0,1 0 0,-3-8 0,0 0 0,-3-15 0,-1-7 0,-3-5 0,0-7 0,-3-5 0,1-3 0,2 1 0,2 2 0,3 4 0,4 7 0,3 4 0,3 4 0,3 7 0,5 5 0,2 4 0,2 2 0,2 3-28,3 2-31,2-1 0,2 3-1</inkml:trace>
  <inkml:trace contextRef="#ctx0" brushRef="#br5" timeOffset="821907.0104">22446 11477 87,'-14'7'61,"-3"2"-2,-4 5-11,-1 5-48,-4 2 0,2 6 0,0 5 0,5 5 0,6 3 0,7 1 0,6-2 0,7-3 0,7-5 0,7-6 0,5-8 0,0-9 0,3-8 0,-2-8 0,-2-7 0,-2-8 0,-3-8 0,-6-6 0,-4-4 0,-8-1 0,-4 2 0,-6 3 0,-4 3 0,-5 5 0,-2 11 0,-5 5 0,1 6-25,2 5-38,1 3 1,4 4 1</inkml:trace>
  <inkml:trace contextRef="#ctx0" brushRef="#br5" timeOffset="822814.0623">18709 12776 67,'5'18'55,"-1"7"2,0 9-1,1 11-36,-1 4-20,3 8 0,-1 0 0,0 5 0,2-1 0,-2-4 0,0-7 0,1-7 0,-1-5 0,-1-9 0,1-5 0,-2-12 0,-1-1 0,1-24 0,-3-8 0,-1-15-4,0-13-11,-5-15 0,2-11 6,-3-8 4,0-4 6,2 3 7,-1 2 2,3 11 5,-1 8-1,5 16-14,2 9 0,4 14 0,4 10 0,5 12 0,2 11 0,3 10 0,0 9 0,2 6 0,-4 3 0,-2 5 0,-8 2 0,-5-1 0,-6-5 0,-7-4 0,-4-6 0,-5-4 0,-1-4 0,-5-8 0,4-6 0,-1-8 0,5-11-64,3-8 2,4-8 0</inkml:trace>
  <inkml:trace contextRef="#ctx0" brushRef="#br5" timeOffset="823265.0881">19263 12471 82,'8'-1'57,"0"0"-2,-15 7 2,-7-1-53,-2 5-4,-4 0 0,-1 2 0,-3 3 0,2 1 0,2-1 0,3-1 0,6 0 0,6-2 0,7-2 0,8 1 0,6-4 0,4 1 0,3-2 0,2-1 0,-1-2 0,-1 0 0,-3 1 0,-6-1 0,-4 1 0,-1-2 0,-13 6 0,-1 3 0,-5 4 0,-1 1 0,1 0 0,-3 2 0,2 1 0,2 2 0,2-2 0,4 3 0,3-1 0,3 0 0,4 0 0,2-4 0,3-2 0,4-5-29,0-3-32,1-8 2,1-5-1</inkml:trace>
  <inkml:trace contextRef="#ctx0" brushRef="#br5" timeOffset="823660.1107">19453 12893 94,'0'0'60,"0"0"0,-5-11-19,2-7-41,6-2 0,2-5 0,6-3 0,4 1 0,1 0 0,2 3 0,1 2 0,0 6 0,1 9 0,-3 9 0,-2 9 0,-1 5 0,-4 7 0,1 6 0,1 4 0,0 3 0,0 0 0,-1-3 0,3-3 0,-2-6 0,1-5 0,-1-8 0,0-11 0,-1-10 0,-4-14 0,2-10-10,-2-10-50,1-11-1,1-12-1</inkml:trace>
  <inkml:trace contextRef="#ctx0" brushRef="#br5" timeOffset="824059.1335">19940 12177 79,'1'18'57,"-1"9"3,0 5-1,1 8-59,0 5 0,2 7 0,2 5 0,4 3 0,1-1 0,3 0 0,1 1 0,2-4 0,1-4 0,-3-8 0,-1-6-44,-2-7-16,-2-9 1,-4-11-1</inkml:trace>
  <inkml:trace contextRef="#ctx0" brushRef="#br5" timeOffset="824094.1355">19900 12670 97,'-13'-13'56,"5"6"0,0 0-10,15 7-46,5 3 0,6 1 0,4 0 0,5 0 0,4 4 0,2 1 0,0-1 0,0 1-34,-1 0-23,-3-2 1,-1 1-1</inkml:trace>
  <inkml:trace contextRef="#ctx0" brushRef="#br5" timeOffset="824501.1588">20427 12692 103,'-5'-8'56,"0"0"3,-3 1-22,-3 2-37,2 6 0,-3 5 0,-1 6 0,-2 4 0,1 6 0,-2 3 0,2 4 0,3 0 0,2-1 0,5-1 0,5-3 0,5-1 0,6-5 0,4-5 0,4-7 0,0-6 0,4-6 0,-1-8 0,0-6 0,-3-8 0,-2 0 0,-3 1 0,-4 4 0,-1 2 0,-4 6 0,-3 6 0,0 0 0,-3 20 0,0 4 0,0 1 0,0 1 0,2 4 0,-2 4 0,1 1 0,0-1 0,3 1 0,0-5 0,3 1 0,3-5-26,1-4-37,3-6 3,2-2-2</inkml:trace>
  <inkml:trace contextRef="#ctx0" brushRef="#br5" timeOffset="824903.1818">20742 13015 88,'0'0'61,"0"0"2,0 0-20,3-11-43,-2-4 0,1-1 0,1-4 0,3-6 0,2-5 0,4-4 0,0-1 0,2 1 0,-3 3 0,2 4 0,-2 6 0,-1 11 0,-3 9 0,-1 11 0,0 8 0,1 6 0,0 6 0,3 5 0,2 0 0,2-2 0,2-1 0,1-6 0,1-3 0,1-5 0,-2-7 0,1-8 0,-3-8 0,-2-8 0,-3-9 0,-1-8 0,-3-6 0,-3-6 0,-1 2 0,-3 0 0,-1 4-40,1 5-25,0 6 3</inkml:trace>
  <inkml:trace contextRef="#ctx0" brushRef="#br5" timeOffset="825596.2214">21616 12775 48,'0'0'46,"0"0"-4,4-9-4,0-1-6,-4 10-4,0 0-7,-6-6-21,-1 2 0,-4-1 0,-2 4 0,-5 4 0,-3 5 0,-1 3 0,-2 6 0,1 2 0,1 6 0,3 3 0,4 3 0,5-3 0,4-3 0,5-5 0,5-4 0,4-5 0,3-6 0,4-6 0,1-7 0,4-3 0,0-8 0,1-7 0,-2-5 0,-1-1 0,-1-1 0,-4 3 0,-2 2 0,-3 4 0,-3 7 0,-2 9 0,1 0 0,-4 21 0,1 6 0,1 1 0,1 5 0,1 3 0,2 3 0,3 3 0,-1-2 0,2 1 0,1-5 0,1-4 0,-1-7 0,3-3 0,0-10-40,-1-12-21,2-10 1,-2-14 2</inkml:trace>
  <inkml:trace contextRef="#ctx0" brushRef="#br5" timeOffset="825997.2443">21909 12308 94,'2'-14'57,"-5"35"2,0 8-14,-4 7-45,3 10 0,1 8 0,2 4 0,1 0 0,1 0 0,2 1 0,2-5 0,0-2 0,0-6 0,1-3 0,-1-9 0,2-5-13,-2-4-49,1-6-1,-3-4 1</inkml:trace>
  <inkml:trace contextRef="#ctx0" brushRef="#br5" timeOffset="826694.2842">21410 13301 81,'-16'5'56,"5"0"-1,4-2 3,-1-1-53,8-2-5,14 3 0,8 1 0,4-3 0,11 1 0,7-2 0,8 0 0,2 0 0,4 0 0,-1-2 0,0 1 0,-6-2 0,-5 1 0,-7 4 0,-6 1 0,-8 2 0,-9-1 0,-8-4 0,-1 0 0,-26-1 0,-7-1 0,-9-1 0,-13-1 0,-10-2 0,-7 0 0,-6 4 0,1 2 0,3 2 0,7 0 0,9 0 0,13 2 0,15 1 0,18 2 0,13-3 0,16-2 0,12 3 0,11 2 0,9 1 0,4-1 0,3-2 0,-1-1 0,-5 2 0,-8 0 0,-9-4 0,-9-1 0,-11-1 0,-10-2 0,0 0 0,-31 1 0,-7 0 0,-10 1 0,-11-2 0,-8-2 0,-7 3 0,-1 1 0,4-3 0,3 0 0,8 1 0,11 3 0,14 1 0,16 3 0,15-2 0,15-2 0,12 3 0,11 1 0,11-1 0,7-4 0,3 3 0,1-2 0,-5 0 0,-6 2 0,-8 1 0,-10-3 0,-10 0 0,-14-4 0,-13-5 0,-15-2 0,-12 0 0,-14-2 0,-11-2 0,-9 1 0,-4 3 0,-1 3 0,5 3 0,4 4 0,11 4 0,15 2 0,12-1-53,12 2-13,11 1 1</inkml:trace>
  <inkml:trace contextRef="#ctx0" brushRef="#br5" timeOffset="828776.4033">21565 13620 15,'1'9'32,"-1"-1"-3,0 4 1,2 3-1,-2 1-4,0 2 1,0 0-3,0 3-2,-5-4-2,2 5-13,-3 0-6,-1 2 0,-3 3 0,0 1 0,-3 0 0,0 1 0,-1 1 0,1-1 0,-2-2 0,1 0 0,-2-3 0,1-3 0,-2 3 0,0-4 0,-1 1 0,-2 1 0,-2 0 0,-2 0 0,-2-2 0,-3-3 0,-2-5 0,-3-1 0,-1-1 0,-4-3 0,-2 1 0,-1-4 0,-3 3 0,-1 1 0,-2 0 0,-1-2 0,-2-7 0,-2-1 0,-2-6 0,-1 0 0,-1-2 0,-2-1 0,0 0 0,-2-3 0,2 6 0,-3 2 0,-1-2 0,-2 0 0,0-4 0,-1-2 0,-1-3 0,0 2 0,-2-2 0,2-2 0,-2 4 0,1 0 0,-1 3 0,-1 0 0,1-1 0,-1-2 0,1-1 0,-1 0 0,2-2 0,0-2 0,1 0 0,2-2 0,-1 3 0,3 2 0,2-1 0,0-1 0,3-1 0,1 0 0,2-5 0,2 2 0,3-2 0,1-2 0,2 4 0,4 1 0,2-1 0,1 2 0,4 1 0,0 0 0,1 2 0,-1-2 0,2-4 0,-1-2 0,0 4 0,-1-1 0,0 1 0,-1 1 0,0 0 0,0 1 0,0-1 0,0 2 0,0-4 0,0 0 0,2-2 0,-1 1 0,0 2 0,1 1 0,1 3 0,3 1 0,0 1 0,2 2 0,2 0 0,3-1 0,2-2 0,3 3 0,2-1 0,1 0 0,1 3 0,3 0 0,-1 1 0,2 2 0,0 0 0,0-3 0,-1-3 0,0-2 0,-1-1 0,0-2 0,-2 1 0,1-2 0,0 2 0,-1 3 0,1 2 0,-1 0 0,2 0 0,-3 1 0,2 0 0,0 1 0,1 0 0,1 1 0,1 4 0,2 3 0,3 1 0,-2 0 0,8 3 0,0 0 0,0 0 0,0 0 0,0 0 0,0 0 0,0 0 0,0 0 0,0 0 0,0 13 0,2 0 0,-1 3 0,3 0 0,-1-1 0,0-1 0,1-1 0,-1-3 0,0-1 0,0 2 0,0-3 0,-2 0 0,-1-8 0,0 0 0,0 0 0,0 0 0,0 0 0,0 0 0,-4-12 0,-1-2 0,-1-4 0,-1-2 0,-2-1 0,1-4 0,-1 3 0,-1 1 0,3 4 0,0 2 0,1 2 0,2 5 0,0-1 0,4 9 0,0 0 0,13-1 0,1 1 0,3 3 0,4 0 0,3-3 0,1 4 0,1-1 0,-2 1 0,-1 4 0,-4-1 0,-3-1 0,-5 3 0,-4 0 0,0-1 0,-7-8 0,-8 12 0,-3-4 0,-1-1 0,-3 3 0,-1-2 0,-1 0 0,1 0 0,2 0 0,2 0 0,3 0 0,1-6 0,-1 0 0,9-2-52,0 0-15,9-7 3</inkml:trace>
  <inkml:trace contextRef="#ctx0" brushRef="#br2" timeOffset="873244.9468">12844 17313 38,'0'0'33,"0"0"-3,0 0-6,18 8 2,2-1-5,-20-7-2,0 0-5,23-24-3,-1 2 0,1 1-2,4-7 0,3-3 1,4-7-10,3-6 0,3-10 0,1-6 0,1-6 0,1-5 0,-2-1 0,1 0 0,-2 1 0,0 0 0,0 6 0,-2 2 0,0 2 0,-2 5 0,-2 5 0,-2 3 0,-3 2 0,-4 8 0,-3 7 0,-4 6 0,-3 7 0,-4 1 0,-1 6 0,-3 1-40,1 4-12,-2 1-3,1 0 0</inkml:trace>
  <inkml:trace contextRef="#ctx0" brushRef="#br2" timeOffset="873776.9772">13822 15985 15,'0'0'30,"0"0"-2,0 0 2,4 10-10,-2-1 1,5-1-4,0 2 2,3 4-5,1 2-2,4 4-4,0 4-2,1 3 0,3 4-2,1 4 1,2 2-3,2 0 0,1 1 1,2-1 0,0-2 0,2 1 0,-1 1 1,2 1-4,-2-1 0,1 3 0,0 0 0,-2 1 0,0-3 0,0 0 0,-2-5 0,-1-2 0,-2-2 0,-1-2 0,-2-1 0,-4-3 0,0-3 0,-3 0 0,-12-20 0,0 0 0,0 0 0,0 0 0,18 17 0,-1 0 0,-17-17 0,0 0 0,0 0 0,0 0 0,0 0 0,0 0 0,0 0 0,0 0 0,18 16 0,0-1-29,-18-15-23,0 0-2,0 0 0,0 0 3</inkml:trace>
  <inkml:trace contextRef="#ctx0" brushRef="#br2" timeOffset="874206.0017">14601 17013 32,'0'0'42,"0"0"2,0 0-11,0 0-9,0 0-2,0 0-5,0 0-1,18-19-4,1 1 1,-2-6-13,3-3 0,2-6 0,2-2 0,2-6 0,3-3 0,4-2 0,1-4 0,2-1 0,2 0 0,3-1 0,1-3 0,1 0 0,2 0 0,-2 4 0,2 2 0,-3 3 0,-1 3 0,-4 5 0,-3 7 0,-4 4 0,-6 5 0,-4 2 0,-5 3 0,-3 3 0,-6 1 0,-2 3-4,-4 1-45,-3 2-9,-1-1 2,0-1-2</inkml:trace>
  <inkml:trace contextRef="#ctx0" brushRef="#br2" timeOffset="874665.028">15478 15912 38,'0'0'28,"0"0"-1,7 8-2,0 1-1,-1-1-3,1 0-4,0 0-1,2 2-6,1 2 2,0 4-5,4 2 1,0 5-2,2 4 0,4 6 2,1 5-6,5 5-2,2 0 0,3 3 0,4-1 0,1 3 0,2-1 0,3-1 0,3-3 0,0 1 0,0 4 0,2-2 0,0-2 0,0-3 0,-2-3 0,-2-1 0,-3-5 0,-3-5 0,-4-8 0,-5-4 0,-6-2 0,0 0 0,-21-13 0,0 0 0,0 0 0,0 0 0,0 0-23,0 0-36,0 0 2,0 0-4</inkml:trace>
  <inkml:trace contextRef="#ctx0" brushRef="#br2" timeOffset="876387.1265">13618 15179 28,'-2'-10'34,"2"10"0,0 0-6,0 0-1,0 0-5,3 9-3,-2-1 0,0 3-5,-1 5 0,2 8-4,-1 2-4,2 6-6,-2 4 0,3 1 0,-2 2 0,2 5 0,-1-4 0,0 0 0,0-6 0,1-5 0,-1-2 0,-1-6 0,0-5 0,-1-5 0,2-1 0,-2 1-49,-1-11-6,0 0 1,0-19 0</inkml:trace>
  <inkml:trace contextRef="#ctx0" brushRef="#br2" timeOffset="876806.1504">13793 15132 5,'0'0'40,"3"10"6,1 3 0,-2 5-17,-1 2-7,2 8-3,-1 1-2,1 3-6,1 5-2,1 1-1,-1 3-5,1 0-3,-2-3 0,1-1 0,-3-1 0,2-2 0,-3-8 0,0-5-3,0-3-34,0-2-16,-3-7 2,1 1 0</inkml:trace>
  <inkml:trace contextRef="#ctx0" brushRef="#br2" timeOffset="877343.1812">13624 14432 27,'-1'-10'40,"-3"1"-4,-1-1-12,5 10-3,-8 2-5,-1 4-2,-1 6-5,1 5 1,-2 4-3,2 9 3,0 5-1,3 2-2,1 1 2,4 3-3,3-3 4,6-1-10,4-1 0,4-7 0,2-5 0,5-7 0,0-11 0,2-9 0,-1-8 0,0-10 0,-4-11 0,-3-9 0,-6-5 0,-5-5 0,-5 3 0,-6 2 0,-6 2 0,-5 7 0,-2 8 0,-5 5 0,2 9-22,0 10-31,3 4-3,5 3-1</inkml:trace>
  <inkml:trace contextRef="#ctx0" brushRef="#br2" timeOffset="878350.2388">16514 16527 47,'0'0'42,"0"0"-10,0 0-1,0 0-3,0 0-8,0 0-2,0 0-4,0 0-3,2 23 1,-1 0-12,-1-23 0,-8 29 0,3-2 0,0-3 0,-1 2 0,2 0 0,1 1 0,0-1 0,1-4 0,-1 0 0,3-22 0,0 0-2,0 0-51,0 0-2,0 0 0,0 0-2</inkml:trace>
  <inkml:trace contextRef="#ctx0" brushRef="#br2" timeOffset="878810.2651">16561 15792 9,'-3'-13'42,"-2"-1"0,-1 12 1,-4-1-18,0 5 0,-3 0-7,0 6-4,-2 1-2,0 4-6,-1 3 1,1 2-3,4 2 0,2 2 0,3 2-4,4 2 0,3-2 0,4-1 0,3-3 0,4-2 0,2-1 0,2-3 0,2-3 0,-1-2 0,2-1-12,-2-2-33,0-6-8,0-2 1,-1-7-1</inkml:trace>
  <inkml:trace contextRef="#ctx0" brushRef="#br2" timeOffset="879327.2946">16918 15742 25,'-3'-9'50,"0"1"-1,-1-1 2,4 9-19,0 0-7,-1 9-9,-1 3-9,2 5-7,0 6 0,3 7 0,-2 3 0,3 2 0,0-2 0,1 2 0,0-5 0,0-2 0,1-2 0,-1-5 0,0-2 0,-5-6-2,1-5-54,0 0 0,-1-8 0,0 0 0</inkml:trace>
  <inkml:trace contextRef="#ctx0" brushRef="#br2" timeOffset="880057.3364">16474 16851 35,'0'0'46,"0"0"2,0 0-13,0 0-5,0 0-9,0 0-4,4 27-6,-4-2 1,-2-1-12,-1 2 0,-1-5 0,1 1 0,-1 0 0,4-22 0,-1 20 0,-1 0 0,2-20-10,0 0-45,0 0-2,0 0 2,0 0 2</inkml:trace>
  <inkml:trace contextRef="#ctx0" brushRef="#br2" timeOffset="880591.3669">16381 17332 16,'-18'-11'47,"2"0"2,16 11-9,0 0-13,-24 8 0,8 2-10,-1 1-4,0 0-2,17-11-3,-16 32-8,3-5 0,5-1 0,3-3 0,5-1 0,4-1 0,4-1 0,-1 1 0,10-6 0,2-1 0,0-3 0,0-2 0,-1-3 0,1 0 0,-1-1 0,-18-5-33,24-14-25,-6-6-4,0 3 3</inkml:trace>
  <inkml:trace contextRef="#ctx0" brushRef="#br2" timeOffset="881022.3916">16659 17192 90,'0'0'52,"0"0"7,4 25-9,0 1-46,-3 1-4,0 3 0,-1 4 0,2 5 0,-1 3 0,3 0 0,-1-3 0,0-3 0,2-3 0,-1-4 0,3-1 0,-1-6-35,0 0-32,-6-22 5,0 0 1</inkml:trace>
  <inkml:trace contextRef="#ctx0" brushRef="#br2" timeOffset="883760.5482">12257 17365 37,'0'0'36,"0"0"-3,0 0-6,0 0-7,0 0-3,0 0-2,0 0-2,0 0-1,22-15-4,-4 0-2,-2-1 3,-16 16-3,25-16-2,-3 5 1,0 0 0,-4 1-3,0 2-2,-1 0 0,-17 8 0,17-1 0,1 0 0,-18 1 0,0 0 0,7 29 0,-5-2 0,-2-1 0,-1 0 0,-1 1 0,-2 4 0,-2-2 0,3 2 0,0-2 0,0-2 0,1 3 0,1-4 0,0 1 0,1-6 0,0 2 0,-1-1 0,1-22 0,0 0 0,2 21 0,0 0-28,-2-21-31,0 0 0,0 0 0</inkml:trace>
  <inkml:trace contextRef="#ctx0" brushRef="#br2" timeOffset="884197.5732">12271 17670 61,'-19'13'48,"19"-13"2,0 0-5,0 0-18,0 0-3,0 0-24,0 0 0,0 0 0,14 22 0,3-11 0,4-4 0,1-1 0,4-5 0,1-6 0,3 0 0,1 1 0,-1-3 0,0 0 0,-2 4 0,-1-6 0,1 6 0,-5 5 0,1-1-56,-1-2-7,1-4 2</inkml:trace>
  <inkml:trace contextRef="#ctx0" brushRef="#br2" timeOffset="885046.6218">13743 16618 21,'5'-21'42,"-5"21"6,0 0-14,0 0-4,0 0-3,0 0-8,0 0-3,17-18-3,1 0-8,-18 18-5,0 0 0,17-10 0,0 0 0,-17 10 0,15 20 0,-3 1 0,-3 3 0,0 4 0,-3-2 0,-1 6 0,-4-2 0,-2 1 0,-4-1 0,-5-1 0,-2 4 0,-3-3 0,-3-1 0,-2-5 0,-1-3 0,-1-7 0,1-7 0,2-7 0,1-8 0,1-1 0,17 9 0,-11-26 0,-1-1 0,12 27 0,0 0 0,0 0 0,23-20 0,-3 12 0,-1 1 0,1 5 0,-1 3 0,0 3 0,0 5 0,1 4 0,-3 6 0,0 2 0,-1 3 0,-1 1 0,-2-3 0,-1 2 0,0 0 0,-12-24 0,0 0 0,18 21 0,1 1 0,-19-22 0,0 0 0,0 0 0,0 0-16,17-3-42,0 0-3,-17 3 0</inkml:trace>
  <inkml:trace contextRef="#ctx0" brushRef="#br2" timeOffset="895017.1921">17716 15042 23,'0'0'40,"0"0"3,0 0-14,0 0-7,0 0-3,-8 2-5,1 4-1,-2 2-4,0 7 0,-1 1 0,-2 5 0,1-1-1,-2 4-4,2-4 0,0-2-4,3 0 0,4-1 0,1-4 0,4-5 0,1 0 0,11-8 0,2-1 0,4 3 0,1-4 0,3-1 0,2 4 0,1 2 0,1 3 0,1 4 0,-1 4 0,0 1 0,-3 3 0,-1 3 0,-4-3 0,-4 1 0,-4 0 0,-3-1 0,-7 3 0,-3-1 0,-6 2 0,-3-3 0,-4 0 0,-2 1 0,-3-5 0,-2-3 0,1-5 0,-2-7 0,6-3 0,-1-6-25,2-5-39,3-8 3,-1-4-2</inkml:trace>
  <inkml:trace contextRef="#ctx0" brushRef="#br2" timeOffset="895444.2165">17682 15028 71,'-3'-11'52,"0"0"1,3 11-1,-2-9-27,1 0-23,7 8-2,4 0 0,3 3 0,3 2 0,3-3 0,1-1 0,3 2 0,2 2-43,0-2-13,0 0 0,-2 1 0</inkml:trace>
  <inkml:trace contextRef="#ctx0" brushRef="#br2" timeOffset="895879.2414">18106 15464 49,'7'4'52,"0"0"-2,-7-4-6,8 9-18,-1 0 0,-3-1-18,-1 4-8,1 2 0,-1 2 0,-2 2 0,-1-1 0,-1 1 0,1-1 0,-4 0 0,3-1 0,-1-1-54,-1-4-3,1 0 1,2-11 1</inkml:trace>
  <inkml:trace contextRef="#ctx0" brushRef="#br2" timeOffset="896431.2729">18378 15121 15,'0'0'43,"0"0"4,0 0-1,0 0-17,-6 1-9,-1 7-7,-2 3-3,0 5-4,0-2 0,0 1-2,1 1 2,0 3-3,3-2-1,1-2-1,4-2 1,2-5 0,1 2-2,3-1 0,3-3 0,1-1 0,4-1 0,3 1 0,0 0 0,5 3 0,-1 0 0,1 5 0,0-1 0,-2 2 0,-1-1 0,-2 1 0,-3 5 0,-2 0 0,-3 1 0,-4 0 0,-4 2 0,-3 1 0,-5 1 0,-2-3 0,-3-8 0,-3-4 0,0-2 0,-4-6-2,-1-7-57,1-11-3,0-10 2</inkml:trace>
  <inkml:trace contextRef="#ctx0" brushRef="#br2" timeOffset="896862.2976">18334 15108 103,'0'0'53,"0"0"0,5 8-18,2-4-24,5 0-11,3-1 0,4-2 0,4 1 0,1-3 0,2-1-53,2 2 0,-2 0 1,0 1-3</inkml:trace>
  <inkml:trace contextRef="#ctx0" brushRef="#br2" timeOffset="897304.3229">18739 15427 57,'-4'-11'49,"4"11"1,10 2 0,-1 1-30,-1-2-8,2 3-1,1-1-5,1 1-9,1-2-16,2 0-31,-1 0-2,1-1 1,-1 2-1</inkml:trace>
  <inkml:trace contextRef="#ctx0" brushRef="#br2" timeOffset="897751.3484">19320 15450 63,'2'-15'42,"-2"3"-2,-3 3-5,-2 4-5,-4 7-4,-3 0-7,-2 6-19,-3-1 0,-1 6 0,-1 5 0,1 2 0,2 3 0,2 1 0,4 2 0,4 1 0,6 2 0,4-3 0,4-2 0,4-5 0,2-4 0,2-7 0,3-6 0,-1-10-15,2-9-30,-2-2-10,-2-9 3,-2-6 0</inkml:trace>
  <inkml:trace contextRef="#ctx0" brushRef="#br2" timeOffset="897788.3506">19272 14974 45,'-1'18'50,"2"3"1,0 6 1,2 5-28,5 9-4,1 4-7,4 4-13,2 5 0,3 1 0,0-1 0,1 0 0,-3-2 0,0-4 0,-1-6 0,-3-5 0,-1-7 0,-4-9-25,-2-5-29,2-6-1,-1 1 1,-1-29 0</inkml:trace>
  <inkml:trace contextRef="#ctx0" brushRef="#br2" timeOffset="897824.3526">19536 15398 60,'6'-12'53,"-2"24"0,0 6 1,-2 0-30,4 7-13,-1-1-11,3 3 0,1 2 0,1 0 0,2 1 0,-2-5-4,2-1-50,1-2-1,1-5 1,2-4-1</inkml:trace>
  <inkml:trace contextRef="#ctx0" brushRef="#br2" timeOffset="898269.3781">20012 15379 55,'0'0'55,"0"0"0,-10 3 0,2-4-22,2 6-31,-3 2-2,0 3 0,-3 2 0,0 4 0,-1 7 0,1 2 0,2 5 0,4 1 0,2 0 0,6-2 0,5-3 0,5-4 0,6-7 0,3-7 0,5-3 0,0-12-18,4-8-34,-1-6-3,-1-8 0,-3-8 1</inkml:trace>
  <inkml:trace contextRef="#ctx0" brushRef="#br2" timeOffset="898724.4041">20161 14987 60,'-4'18'52,"2"10"-2,2 12 2,3 7-32,0 4-3,7 5-13,-3 3-4,2-1 0,0-5 0,1-3 0,-1-7 0,-1-6 0,0-11 0,-1-9 0,-1-13 0,1-12 0,1-5 0,0-9 0,1-5 0,1-6 0,3 0 0,1 3 0,0 3 0,1 8 0,-1 4 0,2 9 0,-2 10 0,0 8 0,-1 8 0,0 7 0,-1 5 0,-1 4 0,-1-1 0,-2-2 0,1-4 0,-1-4-49,-2-9-9,0-7 3,0 0-3</inkml:trace>
  <inkml:trace contextRef="#ctx0" brushRef="#br2" timeOffset="898764.4064">20562 14893 76,'5'27'54,"-2"5"-2,2 7-10,1 8-24,-1 4-5,2 5-13,-2 1 0,5 0 0,-5 1 0,3-4 0,0-3 0,1-6-30,-2-11-22,6-8-3,-2-8 1</inkml:trace>
  <inkml:trace contextRef="#ctx0" brushRef="#br2" timeOffset="899211.432">20863 15197 79,'0'-8'51,"0"0"6,-9 20-3,-1 7-40,-3 4-14,-1 7 0,0 5 0,3 6 0,1-1 0,5 0 0,5-2 0,7-7 0,6 0 0,5-10 0,4-6 0,2-7 0,1-6 0,0-9 0,-4-9 0,-3-9 0,-5-11 0,-5-2 0,-5 0 0,-3 0 0,-3 4 0,-5 2 0,2 10-10,-1 10-49,0 9 0,1-1 1,5 18 1</inkml:trace>
  <inkml:trace contextRef="#ctx0" brushRef="#br2" timeOffset="899672.4583">21032 15515 50,'13'21'48,"-3"-8"-1,0-2-7,-2-1-13,-3-2-6,1-1-4,-6-7-12,0 0-5,5-11 0,-2-4 0,-3-7 0,-1-5 0,-2-11 0,-1-3 0,-1-2 0,1-1 0,0 1 0,3 5 0,1 5 0,5 5 0,2 7 0,4 8 0,2 4 0,2 6 0,4 6 0,-2 2 0,4 5 0,-2-1 0,-1 2-58,4 1 1,0 0-2,-1-2 0</inkml:trace>
  <inkml:trace contextRef="#ctx0" brushRef="#br2" timeOffset="899713.4607">21390 15183 45,'0'-8'51,"-1"0"6,-8 6-1,-3 8-23,-3 2-20,1 9-13,-3 6 0,0 6 0,0 6 0,3 6 0,3 5 0,3 2 0,5 1 0,6-4 0,6-4 0,7-5 0,4-10 0,6-8 0,0-12 0,2-11 0,0-9 0,-2-11 0,-3-5 0,-6-5 0,-6-1 0,-8-2 0,-5-1 0,-6 2 0,-5 5 0,-7 7 0,-1 6 0,-4 9-16,-1 4-44,0 5-2,1 5 2</inkml:trace>
  <inkml:trace contextRef="#ctx0" brushRef="#br2" timeOffset="900755.5203">18189 16374 29,'0'0'43,"0"0"4,0-22-13,0-1-6,0 23-7,0 0-2,23-15-4,-1 5-3,1 2-5,1 6-7,-1 2 0,2 4 0,0 5 0,-3 5 0,-3 8 0,-3 5 0,-5 6 0,-5 5 0,-6 4 0,-5 2 0,-7-3 0,-4 0 0,-4-3 0,-3-3 0,-4-3 0,0-5 0,1-4 0,1-6 0,1-5 0,5-5 0,1-7 0,1-1 0,17 1 0,-10-31 0,6 1 0,6 3 0,1 4 0,6 3 0,-2 0 0,11 16 0,0 3 0,3 5 0,1 4 0,0 1 0,0 0 0,0 1 0,-2 2 0,-2 0 0,0-1 0,-18-11 0,16 25 0,-5-3 0,-3-2 0,1 0 0,-9-20-8,0 0-52,0 0-2,0 0 0</inkml:trace>
  <inkml:trace contextRef="#ctx0" brushRef="#br2" timeOffset="901211.5464">18682 16596 68,'0'0'51,"16"9"5,1 1-5,-17-10-26,0 0-21,18-8-4,-1 3 0,0 1 0,2 3 0,-2 0 0,-1-1 0,-16 2-37,23-8-19,-2 0 2,-21 8-3</inkml:trace>
  <inkml:trace contextRef="#ctx0" brushRef="#br2" timeOffset="902168.6011">19100 16582 50,'0'0'48,"19"15"-8,-7 6-2,-2 2-8,1 11-3,-1 2-5,2 9-22,-1 2 0,0 4 0,0 1 0,0-1 0,-2-2 0,-2-5 0,-1-5 0,-2-9 0,0-4 0,0 0 0,-4-26-33,0 0-28,0 0 3,-4-32 3</inkml:trace>
  <inkml:trace contextRef="#ctx0" brushRef="#br2" timeOffset="902621.627">19171 16631 51,'-6'-49'49,"5"14"2,2 9 4,-1-1-29,0 27-5,19-9-19,3 8-2,0 4 0,6 10 0,1 4 0,2 7 0,-1 3 0,0 5 0,-4 5 0,-5 1 0,-6 4 0,-6-2 0,-9-2 0,-8-2 0,-8-3 0,-6-4 0,-7-11 0,-4-4 0,-2-9 0,0-7 0,4 0 0,4-7 0,4-2-28,1 0-36,22 11 3,10-26 0</inkml:trace>
  <inkml:trace contextRef="#ctx0" brushRef="#br2" timeOffset="903081.6533">19775 16471 69,'0'0'52,"0"0"2,0 0-20,0 0-7,-24-6-10,-2 7-15,0 6-2,-1 3 0,0 2 0,3 4 0,2 0 0,4 1 0,-1 0 0,19-17 0,-2 22 0,-1-1 0,3-21 0,26 10 0,0-3 0,0-2 0,-1-2 0,-2-1 0,-3 0 0,-1 0 0,-19-2 0,0 0 0,0 0 0,0 0 0,0 0 0,-18 13 0,2 0 0,-1 0 0,4 11 0,1 3 0,4 1 0,4-1 0,5 0 0,-1-1 0,0-26 0,23 19 0,0-8-23,0-6-34,3-6-2,-1-3 0</inkml:trace>
  <inkml:trace contextRef="#ctx0" brushRef="#br2" timeOffset="903560.6807">19987 16834 46,'0'0'56,"0"0"-4,0 0 9,0 0-27,0 0-28,0 0-6,0 0 0,0 0 0,15-21 0,-5-6 0,-2 1 0,0-5 0,0-4 0,0 3 0,2 0 0,0 4 0,-1 1 0,-9 27 0,0 0 0,22 4 0,-5 8 0,0 10 0,1 3 0,1 6 0,2 1 0,2-1 0,-1-3 0,-2-6 0,-2-3 0,1-1 0,-19-18 0,0 0 0,16-27 0,-10-6 0,-7-7 0,-2-1 0,-5-9 0,-3-5-49,1 2-11,-1-2 1</inkml:trace>
  <inkml:trace contextRef="#ctx0" brushRef="#br2" timeOffset="904016.7068">20340 16192 89,'0'0'53,"7"24"1,0-1-16,1 5-20,1 4-15,2 4-3,0 6 0,4 6 0,0-2 0,2 4 0,-1-3 0,0 0 0,0-1 0,-4-4 0,2-3-39,-5-3-18,-1-6 0,-3-9 0</inkml:trace>
  <inkml:trace contextRef="#ctx0" brushRef="#br2" timeOffset="904056.7091">20397 16688 99,'0'0'55,"0"0"-2,0 0-5,0 0-48,0 0 0,0 0 0,30-15 0,2 6-25,-1 2-26,4 5-4,1 0 2,-1 1 0</inkml:trace>
  <inkml:trace contextRef="#ctx0" brushRef="#br2" timeOffset="904523.7358">20916 16579 15,'-5'-21'45,"5"21"6,0 0-11,0 0-7,0 0-4,0 0-7,0 0-6,-18 17-12,0 5-4,-1 2 0,2 3 0,0 4 0,3 1 0,4 3 0,5-3 0,5-5 0,8-1 0,4-4 0,1-2 0,8-21 0,2-7 0,-3-12 0,1-6 0,-4-4 0,-2-3 0,-2-1 0,-2 3 0,-4 5 0,-1 0 0,-6 26 0,0 0 0,0 0 0,0 0 0,0 0 0,12 27 0,-3 1 0,-1 1 0,2 4 0,-2-4 0,3 0-4,0-2-52,0-5-4,0-2 2,-11-20 0</inkml:trace>
  <inkml:trace contextRef="#ctx0" brushRef="#br2" timeOffset="904986.7623">21358 16562 69,'0'0'52,"10"34"-3,-8-4 5,-4-4-37,-1 5-3,-2-6-14,2-2 0,-2-1 0,5-22 0,0 0 0,0 0 0,0 0 0,0 0 0,0 0 0,-1-23 0,3-7 0,3-7 0,2-3 0,1-1 0,2-1 0,1 6 0,3 5 0,1 6 0,2 13 0,0 7 0,3 8 0,0 9 0,-2 8 0,-1 5 0,-3 1 0,-2 3 0,-2 0 0,-2 0 0,-2 6 0,-1-7 0,-1-7-46,-2 0-13,-2-21-1,0 0 0</inkml:trace>
  <inkml:trace contextRef="#ctx0" brushRef="#br2" timeOffset="905447.7887">21777 16477 100,'0'0'54,"0"0"0,0 0-7,0 0-47,-9 31 0,1 2 0,3 5 0,0 2 0,3 0 0,4-7 0,4 1 0,2-7 0,1-1 0,-9-26 0,24 5 0,-3-5 0,-4-9 0,0-1 0,-8-15 0,-2-3 0,-5-6 0,-4-4 0,-5-3 0,-1 4 0,-4 4-25,0 3-33,-1 7-4,0 0 3</inkml:trace>
  <inkml:trace contextRef="#ctx0" brushRef="#br2" timeOffset="905918.8156">22061 16734 42,'0'0'50,"0"0"3,0 0 0,-3-26-16,-1 3-17,-4-5-20,2-5 0,1-4 0,2 0 0,1-3 0,3 4 0,1 2 0,2 6 0,-1-1 0,-3 29 0,0 0 0,18 21 0,0 8 0,-2 5 0,4 2 0,1 2 0,2-3 0,0-2 0,1-7 0,-2-7 0,-2-8 0,-3-8 0,0 0 0,-17-3 0,10-30 0,-6-4 0,-4-3 0,-5-3 0,-2-1 0,-2-3 0,2 5 0,-2 6-28,2 5-31,4 6 3,1-1-4</inkml:trace>
  <inkml:trace contextRef="#ctx0" brushRef="#br2" timeOffset="906391.8426">22805 16268 13,'21'0'41,"0"-1"7,-21 1-4,-20 2-14,-3 2-6,-7 0-10,-2 1-2,-2 3-2,0 2-1,3 1-5,4 1 2,6-3-6,0-1 0,21-8 0,0 0 0,0 0 0,28 17 0,-1-5 0,-4-4 0,-1 0 0,-4 1 0,0-1 0,-18-8 0,0 24 0,-7 0 0,-4-1 0,-3 3 0,-3 2 0,2-1 0,4 3 0,3-1 0,8-1 0,6-2 0,0-1 0,14-14 0,3-1 0,3-5 0,1-3 0,-2-4-31,-3-4-29,-4-4 1,-2-1-3</inkml:trace>
  <inkml:trace contextRef="#ctx0" brushRef="#br2" timeOffset="908890.9856">18248 17172 32,'0'0'22,"0"0"2,0 0-1,0 0 1,17 12-6,-1-1-1,-16-11 0,7 21-4,-1-1-1,1 1-3,-1-1 1,2 4-4,2-2-1,0 1 4,2 1-3,0 2-5,3 1 2,1-2-3,1 3 0,2-5-1,1 3 3,-1-2-5,3-3 6,0-1 0,2-3-3,0-1 0,3-1 0,0 0 0,4 0 0,0-1 0,4 0 0,1-3 0,2 0 0,2 1 0,1-1 0,1 0 0,3-1 0,0 0 0,1 2 0,1 1 0,1 1 0,2-5 0,0 1 0,1-1 0,2 0 0,0 0 0,2 0 0,2-2 0,2 0 0,1 0 0,1-1 0,2-3 0,1-1 0,1-2 0,0-1 0,0 2 0,0 1 0,0 0 0,0 1 0,1-1 0,-2 1 0,1-1 0,-3 0 0,0-3 0,-1-2 0,0-4 0,-3-2 0,-1 1 0,-2 2 0,-1-2 0,-1 0 0,-1-1 0,0-2 0,-3 4 0,-1-1 0,-1-5 0,-1-4 0,-3 1 0,-2-4 0,-2-1 0,-3 0 0,-1-4 0,-2 0 0,-2 3 0,-2 2 0,0-1 0,-1-1 0,-2-1 0,-1-1 0,0 0 0,-3-4 0,-1-2 0,-2-2 0,-1-2 0,-2 2 0,-2-2 0,-2-1 0,-2 1 0,-2 4 0,-1 1 0,-1 2 0,-2 1 0,-2 3 0,0 3 0,-1 0 0,-1 20 0,0 0 0,0 0 0,0 0 0,0 0 0,0 0 0,0 0 0,0 0 0,-19-9 0,1 0 0,18 9 0,-22 20 0,1-2 0,1-3 0,2 1 0,1-1 0,0 0 0,17-15 0,0 0 0,0 0 0,0 0 0,-10 21 0,0-1 0,10-20 0,21-18 0,-1 2 0,1-1 0,0 0 0,1-3 0,-2 0 0,-1 3 0,-1-2 0,-18 19 0,18-16 0,0 0 0,-18 16 0,0 0 0,0 0 0,20 14 0,-1-1 0,-8 10 0,1 0 0,0 1 0,3 0 0,-4-2 0,-1 0 0,-1 0 0,-9-22 0,0 0 0,13 21 0,-1 0 0,-12-21 0,0 0 0,0 0 0,0 0 0,-25-15 0,1 3 0,0 2 0,-3-3 0,-1 1 0,0 3 0,2-3 0,5 4 0,3 6 0,0-1 0,18 3 0,0 0 0,0 0 0,0 0 0,0 0 0,21 8 0,-1-5 0,1-1 0,-1-3 0,0 3 0,-3-3 0,1 0 0,-18 1 0,0 0 0,0 0 0,0 0 0,0 0 0,-18 0 0,-2 3 0,-2 0 0,-2 3 0,2-3 0,3 0 0,2 0 0,-1 0 0,18-3 0,0 0 0,0 0 0,0 0 0,23 13 0,0-8 0,0 0 0,0 0 0,-3-3 0,-2-3 0,-2-1 0,-16 2 0,0 0 0,0 0-47,-13-20-15,-5 4-2</inkml:trace>
  <inkml:trace contextRef="#ctx0" brushRef="#br2" timeOffset="911237.1198">18279 17191 12,'0'0'30,"7"20"-2,-1 0-1,-6-20-3,0 0 0,-2 27-9,0 0 1,-2-2-1,0 3-4,-2 1-1,-1 3 2,-3 1-9,0 2 5,-3 3 2,1-1 0,-2-1-10,-2-2 0,-3 0 0,-2 1 0,-2-4 0,-3-1 0,-2-2 0,-5 2 0,-3-2 0,-2 0 0,-5 0 0,-2-1 0,-2 2 0,-2 2 0,-2 1 0,-2-1 0,-2-3 0,-1-1 0,-3-1 0,0-2 0,-3-1 0,0-2 0,-2-1 0,0 0 0,-2 1 0,0-3 0,-1-2 0,0 0 0,0-1 0,-1-2 0,0-2 0,0-3 0,0 0 0,1 3 0,-2-2 0,0 0 0,1 0 0,0-1 0,-2-2 0,-1 2 0,1 1 0,-2-3 0,0 2 0,0-1 0,-1-2 0,0 1 0,0-1 0,-2 1 0,2 0 0,-1 1 0,1-3 0,0-4 0,2-1 0,-2 1 0,1-4 0,1-1 0,1-1 0,0-2 0,2-3 0,1-1 0,1-1 0,0-2 0,4 1 0,1-6 0,2-2 0,4-1 0,0-1 0,1-1 0,3-1 0,3-2 0,3-1 0,3 0 0,4-3 0,3-1 0,4 0 0,3-1 0,3 0 0,3 1 0,3 2 0,2 3 0,3 1 0,2 3 0,2-4 0,3 3 0,1-2 0,1-1 0,0 0 0,3-2 0,0 2 0,1-2 0,0 6 0,0-2 0,2 4 0,-1-1 0,0 23 0,1-20 0,0 0 0,-1 20 0,0 0 0,0 0 0,3-22 0,-1-1 0,-2 23 0,2-20 0,-1 0 0,-1 20 0,0 0 0,0 0 0,0 0 0,0 0 0,0 0 0,0 0 0,0 0 0,0 0 0,0 0 0,0 0 0,0 0 0,0 0 0,0 0 0,-14 21 0,2 0 0,-1-1 0,4 1 0,-1 0 0,3-1 0,-3 1 0,10-21 0,0 0 0,0 0 0,-8 20 0,0 0 0,8-20 0,0 0 0,0 0 0,16-27 0,-2 0 0,-2-4 0,1-1 0,-1 0 0,1 4 0,-3 0 0,0 8 0,0 0 0,-10 20 0,20-2 0,0 6 0,-2 7 0,1 3 0,0 3 0,1 5 0,-1 1 0,-2 0 0,-4-2 0,-3-1 0,-1 0 0,-9-20 0,-6 27 0,0-2 0,-14-25 0,-3-1 0,-5-3 0,-6-5 0,-4-6 0,-4-7-43,-6-5-21,-5 3-12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0:34:26.0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3795 5491 34,'6'10'35,"1"-1"5,-7-9-14,0 0-10,0 0 1,0 0 0,0 0-1,11-8 1,-1-3-1,3-1 0,0-5-11,5-5-5,1-5 0,5-3 0,1-7 0,4-2 0,0-3 0,4-2 0,0-4 0,4-1 0,-1-3 0,3-3 0,3-2 0,2-2 0,4-2 0,2-1 0,0 1 0,-2 5 0,1 2 0,-4 5 0,-2 1 0,-4 5 0,-5 4 0,-3 5 0,-6 4 0,-3 3 0,-3 3 0,-4 1 0,-1 7 0,-5-1 0,1 5-31,-2-2-11,0 2-2,-1 0 0,0 1 5</inkml:trace>
  <inkml:trace contextRef="#ctx0" brushRef="#br0" timeOffset="382.0219">4877 4167 60,'7'0'29,"-7"0"0,6 8 0,2 0-4,-1 3-6,3 3-4,2 3-2,3 3-3,4 5-2,2 1-1,3 4-3,2 3 0,1 3-1,3 0-3,0 2 0,0 1 0,1 3 0,-1-1 0,1 2 0,-2 0 0,3 0 0,1-1 0,0 4 0,1-2 0,0 1 0,0-2 0,2 0 0,-1 1 0,1-1 0,-5-3 0,1-2 0,-2-3 0,-1-4 0,-2-1 0,-2-2 0,-3-4 0,0-4 0,-5-2 0,-1-4 0,-2-1 0,-6-3 0,2-3-11,-3-3-47,1 0-1,-8-4 2</inkml:trace>
  <inkml:trace contextRef="#ctx0" brushRef="#br0" timeOffset="835.0478">5945 5351 52,'0'0'48,"0"0"0,5-9 1,-3-1-25,3 2-8,0-3-2,5-2-10,1-5-4,3-1 0,5-4 0,4-3 0,3-4 0,4-3 0,2-5 0,1-1 0,3-2 0,1-1 0,1-1 0,-1-1 0,1-1 0,-1 2 0,0 3 0,-1-1 0,0 1 0,-1 1 0,-1 4 0,-1 1 0,-3 4 0,-3 0 0,-1 2 0,-4 3 0,-2 4 0,-3 1 0,-2-1 0,-2 1 0,-1 1 0,-1 0 0,-1 1 0,-2 0 0,2 2 0,-2-3 0,-1 1-52,1 3-6,0 0 0,2 2 0</inkml:trace>
  <inkml:trace contextRef="#ctx0" brushRef="#br0" timeOffset="1240.0709">6953 4187 46,'3'11'43,"1"2"1,-1 1-15,2 3-10,2 4 0,2 3-3,4 5-3,3 0-1,3 4-2,4 4-6,4 4-4,3 0 0,2 5 0,3 1 0,1 3 0,0 2 0,3 3 0,-1 1 0,2-2 0,-1-1 0,1-3 0,0-1 0,-3-4 0,0-5 0,-3-5 0,-2-4 0,-4-4 0,-4-5 0,-5-3 0,-1-5 0,-3-3 0,-4 0 0,-3-2 0,1-1 0,-9-8 0,0 0 0,0 0 0,0 0-8,0 0-50,1-9-1,1-5 1</inkml:trace>
  <inkml:trace contextRef="#ctx0" brushRef="#br0" timeOffset="2413.138">7778 5256 30,'0'0'40,"0"0"1,0 0-13,0 0-10,0 0-2,0 0-2,7 0-3,-1 0-1,-6 0 1,2 9 0,0 1 0,-1 3 0,3 5-8,-2 3-3,2 5 0,0 3 0,0 6 0,0 4 0,0 7 0,0-1 0,-1 2 0,0-2 0,0 1 0,-1-2 0,1-4 0,-2-3 0,0-6 0,1-6 0,-2-5 0,0-4 0,0-6 0,0-2 0,0-1 0,-1-17-5,0-1-54,0-1-2,1-2-1</inkml:trace>
  <inkml:trace contextRef="#ctx0" brushRef="#br0" timeOffset="3031.1734">7810 6384 41,'0'-9'52,"-6"8"0,-4 2 3,-4 2-24,-3 6-7,-2 5-24,-1 6 0,0 3 0,3 6 0,1 5 0,4 4 0,6 4 0,9 1 0,4-3 0,8-3 0,5-5 0,8-5 0,2-9 0,4-7 0,2-9 0,0-7 0,-5-6 0,-1-8 0,-5-7 0,-4-8 0,-9-5 0,-8-5 0,-6-1 0,-7 0 0,-4 0 0,-5 4 0,-2 7 0,-3 4 0,3 6-27,3 4-33,5-1 1,4 0 0</inkml:trace>
  <inkml:trace contextRef="#ctx0" brushRef="#br0" timeOffset="3819.2185">7893 5197 29,'0'0'26,"0"0"0,0 0-1,0 0 0,0 0-2,0 0 0,0 0-2,8-4-1,1-1-2,0-6 1,6-3-19,-1-9 0,5-5 0,4-9 0,4-7 0,4-10 0,4-6 0,3-6 0,0-3 0,3 1 0,-2 2 0,-3 5 0,-4 6 0,-4 8 0,-4 8 0,-7 9 0,-2 8 0,-5 6 0,-5 4 0,1-1 0,-6 13-36,0 0-23,0 0 2,0 0-1</inkml:trace>
  <inkml:trace contextRef="#ctx0" brushRef="#br0" timeOffset="4939.2825">8187 6751 19,'0'0'44,"7"5"2,-1 0-4,1 2-14,-1-1-6,4 4-2,1 0-4,5 4-1,1 1-12,6 4-3,1 2 0,3 2 0,2-1 0,2 2 0,-1 1 0,1 2 0,-1-1 0,1 0 0,-3-2 0,-2-1 0,-2 0 0,-3-4 0,-3-5 0,-3-2 0,-4-3 0,-1-3 0,-3-2 0,-1 0 0,-6-4 0,0 0 0,0 0 0,0 0 0,0 0 0,0 0 0,0 0 0,0 0 0,0 0 0,0 0 0,0 0-27,0 0-31,0 0-3,0 0 2</inkml:trace>
  <inkml:trace contextRef="#ctx0" brushRef="#br0" timeOffset="5458.3122">8639 7206 30,'0'0'45,"0"0"3,7 4-11,-1-1-5,-6 7-8,0 3-4,0 7-4,0 4-13,0 9-3,-4 7 0,2 8 0,-2 4 0,-1 8 0,0 5 0,0 0 0,0-3 0,-1-3 0,1-4 0,1-9 0,2-8 0,-2-8 0,2-10 0,0-7 0,1-4 0,1-1 0,0-8 0,0 0-13,1-10-46,1-1-1,0-1 0</inkml:trace>
  <inkml:trace contextRef="#ctx0" brushRef="#br0" timeOffset="6016.3441">8606 8065 15,'0'0'46,"0"0"2,7 5-4,3-2-11,4 4-3,1 1-4,8 5-13,1 3-13,6 5 0,2 2 0,4 4 0,4 4 0,1 3 0,4 0 0,-1 3 0,2-1 0,0-2 0,-2-2 0,-1-1 0,-3-3 0,-4-2 0,-4-5 0,-2-21 0,0 10 0,1 1 0,-18-1 0,-1 3 0,-5-4 0,0-1 0,-8-16-16,0 0-47,-13-1 2,-4-16 0</inkml:trace>
  <inkml:trace contextRef="#ctx0" brushRef="#br0" timeOffset="7413.424">4853 3769 25,'0'0'36,"-2"-9"0,0 0-2,2 9-7,0 0 0,0 0-5,0 0-1,0 0-6,0 0-3,0 0-12,-2 16 0,1 5 0,0 2 0,1 8 0,0 4 0,0 6 0,-1 3 0,0 0 0,0-3 0,1-2 0,-1-3 0,0-4 0,1-6 0,1-6 0,0-4 0,-1-6 0,1-2 0,0-1 0,-1-7 0,0 0-7,0 0-51,1-12 1,-1-4-1</inkml:trace>
  <inkml:trace contextRef="#ctx0" brushRef="#br0" timeOffset="8189.4684">4817 2870 22,'-9'-14'46,"-2"2"4,1 6-2,-1 7-15,-3 4-9,0 7-5,0 5-6,0 7-13,-1 6 0,1 5 0,2 4 0,3 5 0,5 2 0,3 3 0,6-3 0,7 0 0,5-6 0,5-4 0,5-7 0,6-9 0,2-10 0,3-6 0,0-10 0,-1-8 0,-2-7 0,-4-7 0,-6-9 0,-8-4 0,-6-5 0,-10-5 0,-6-1 0,-10-2 0,-5 2 0,-5 3 0,-3 7 0,-1 7 0,1 8 0,1 7 0,4 9 0,3 4 0,8 7-19,5 3-40,1 0 0,13 3 0</inkml:trace>
  <inkml:trace contextRef="#ctx0" brushRef="#br0" timeOffset="8714.4984">5317 2838 30,'0'0'47,"0"0"3,0 0 2,0 0-20,8-5-9,3-4-4,8 1-17,6-4-2,10-1 0,7-6 0,7-1 0,5-1 0,4 0 0,1-3 0,1-3 0,-2 2 0,-6 4 0,-3 2 0,-7 3 0,-5 0 0,-6 5 0,-8 4 0,-6 2 0,0 0 0,-17 5 0,0 0 0,0 0-47,0 0-15,0 0 4</inkml:trace>
  <inkml:trace contextRef="#ctx0" brushRef="#br0" timeOffset="9976.5706">6863 3781 63,'0'0'48,"0"0"1,0 0-15,0 0-9,0 0-5,0 15-4,-2 1-16,1 7 0,-3 2 0,0 8 0,1 3 0,-1 4 0,3 2 0,0 0 0,2-1 0,0-5 0,3-3 0,1-7 0,-1-4 0,-1-6 0,1-5 0,-2-1 0,-2-10-3,7-6-53,-5-6-1,-2-4-1,0-9 2</inkml:trace>
  <inkml:trace contextRef="#ctx0" brushRef="#br0" timeOffset="17118.9792">6736 2794 42,'1'9'43,"2"7"1,0 6 3,0 7-34,3 9-2,0 3-2,0 5 1,1-1-1,1-2-2,-4-4-2,1-5 0,-2-7-2,0-7 1,-1-8-1,0 0-3,-2-12 0,-5-15 0,0-7 0,-2-8 0,0-12 0,-2-9 0,1-6 0,-1 0 0,3-2 0,2 4 0,3 6 0,2 10 0,6 9 0,-2-1 0,-5 31 0,24-3 0,-3 5 0,0 7 0,-1 2 0,-1 5 0,-4 5 0,-4 6 0,-4 3 0,-5 2 0,-6 0 0,-6 1 0,-3-1 0,-4-5 0,-1-4 0,0-5 0,3-4 0,4-7 0,3-4 0,0 0 0,16-11 0,5-1 0,2 0 0,6-1 0,4-1 0,2 4 0,3 2 0,-1 6 0,-2 6 0,-3 5 0,-4 5 0,-6 5 0,-6 5 0,-7 2 0,-7 3 0,-7 3 0,-6-3 0,-6-2 0,-4-3 0,-2-3 0,0-4 0,1-4 0,4-8 0,3-8 0,7-3 0,3-8 0,9-6-47,7-4-14,5-2 1,8-1 1</inkml:trace>
  <inkml:trace contextRef="#ctx0" brushRef="#br0" timeOffset="17502.0011">7190 3056 76,'9'15'51,"0"6"0,-2-1-1,0-1-34,2 5-8,-1-2-5,1-1-3,-1-2 0,-1-3 0,-2-5 0,0-1 0,-5-10 0,0 0 0,-2-12 0,-3-5 0,-1-7 0,-1-4 0,0-3 0,0-3 0,3 1 0,3 3 0,4 2 0,4 4 0,5 2 0,3 4 0,3 1 0,2 4 0,1 2 0,1 1 0,-2 4 0,-2 2 0,-2 6 0,-1 1 0,-3-1-58,-3 1-4,-1 0 1</inkml:trace>
  <inkml:trace contextRef="#ctx0" brushRef="#br0" timeOffset="26557.519">8477 4261 42,'0'0'30,"0"0"-2,-9-5-2,1 5-7,1 3-3,0 3-2,0 4-3,0 2-3,1 3-3,1-1-1,4 0-1,1-1 0,2-2-2,4-3 0,2-3-1,1-3 1,3-4 1,-3-4-1,-1-3 2,0-3-1,-2-2-1,-4-2 2,-2-2 0,-2 1-1,-6 3 1,-4 4 0,1 3-1,-4 5 1,0 5 0,-1 5 0,3 4-1,1 3 0,2 4-1,5 1-1,4 0 0,3-2 4,5-2-4,3-3 0,2-4 0,4-3 0,2-6 0,-1-5 0,1-4 0,-3-3 0,-2-3 0,-5-4 0,-5-1 0,-5-1 0,-5 2 0,-4 3 0,-5 5 0,-4 4 0,-3 7 0,-1 7 0,1 6 0,3 3 0,1 5 0,5 0 0,8-1 0,6-1 0,8-3 0,6-6 0,6-4 0,3-4 0,0-4 0,1-5 0,-3-5 0,-5-3 0,-5-3 0,-7-1 0,-8 0 0,-5-1 0,-5 2 0,-5 5 0,-2 4 0,-4 4 0,2 4 0,1 5 0,3 3 0,4 5 0,4 2 0,4 1 0,9 0 0,6-1-42,7-1-10,5-3 0,3-1-3</inkml:trace>
  <inkml:trace contextRef="#ctx0" brushRef="#br0" timeOffset="27483.572">7846 5216 36,'-6'4'40,"-5"-1"2,3 5-16,1 1-10,0 0-3,4 1-5,2 0-4,3-1 1,3-1-1,5-3-2,2-5 0,2-3 0,5-2-1,-1-4 2,2-4-1,-4-2 0,-1-2 0,-4-2 0,-4 0 0,-5 0 0,-5 0 2,-4 3-2,-5 3 0,-3 5 1,-1 3 0,-2 6 0,-1 5 0,0 5 1,2 4-2,2 4 1,2-1-2,3 1 1,5-1-1,4 1 0,5-2 0,5-4-1,4-5 1,3-5 0,2-1 1,1-4-2,-2-2 0,-2-5 0,-2-6 0,-5 0 0,-4-3 0,-4 1 0,-5-1 0,-4 1 0,-4 3 0,-1 5 0,-4 6 0,-1 5 0,0 5 0,2 6 0,4 5 0,0 2 0,6 0 0,5 1 0,6-4 0,6-3 0,4-4 0,3-5 0,5-6 0,2-7 0,-1-3-16,0-4-34,-8-8-3,-4-3 2,-6-2-1</inkml:trace>
  <inkml:trace contextRef="#ctx0" brushRef="#br0" timeOffset="28580.6347">6945 4164 15,'-6'0'36,"-5"1"4,2 5-17,-2 3-5,0 3-2,3 3-4,1 0-2,4 2-3,3 1 0,5-2-2,3-6 0,3-2-1,1-4-1,4-6 0,0-4-1,-2-4 1,-1-5-2,-1-3 1,-3-1 0,-4-1 0,-4-2 0,-5 2 1,-3 3 0,-4 3-2,-2 6 1,-5 6 1,-2 5-2,-1 8 1,2 5-1,2 5 1,2 3 0,4 2 1,6 0-1,6 1 0,7-1-1,4-4 1,5-6 0,4-6-1,2-7-1,0-4 0,-2-5 0,-2-6 2,-5-5 0,-3-5-2,-5-2 0,-5 0 0,-7 1 0,-5 1 0,-3 1 0,-5 5 0,-4 7 0,-2 7 0,0 6 0,2 8 0,3 7 0,4 5 0,5 3 0,8 1 0,7-3 0,8-4 0,7-6 0,6-7 0,3-7 0,1-5 0,-1-6 0,-2-5 0,-5-5 0,-7 0 0,-5 0 0,-8 0-6,-5 4-17,-6 3-29,-4 1 1,-4 6-2,-3 4 3</inkml:trace>
  <inkml:trace contextRef="#ctx0" brushRef="#br0" timeOffset="29445.6842">5891 5263 3,'0'0'39,"-11"10"2,3 2-5,0 1-10,-1 5-4,3 2-4,1 1-6,3-2-3,2-4-1,3-3-3,6-4-1,2-5-1,5-7 0,2-6-2,1-5 1,0-3-1,-3-3 1,-3-1-1,-2-3 1,-5 1-1,-6-1 1,-7 5-1,-3 3 0,-4 5 1,-2 4-1,-4 7 1,-1 7 0,0 8-1,2 8 0,2 3 2,3 2-3,6 2 0,5 0 0,6-2 0,6-4 0,6-8 0,6-6 0,4-6 0,1-8 0,0-6 0,-2-6 0,-5-4 0,-4-2 0,-8-2 0,-4 1 0,-10 2 0,-4 4 0,-4 6 0,-4 7 0,1 4 0,-4 4 0,4 5 0,2 5 0,4 3 0,6 2 0,4-4-12,7-5-40,8-1-2,2-7 2,4-1-1</inkml:trace>
  <inkml:trace contextRef="#ctx0" brushRef="#br0" timeOffset="30483.7436">4875 4169 22,'-3'15'35,"0"-1"-7,3 0-5,4 0-5,2-1-5,3-2-2,3-2-4,2-4 2,1-5-2,1-3-3,-2-3 0,0-4 0,-2-3 0,-4-4-2,-2-2 2,-6-2-2,-5 1 1,-2 2 2,-6 1-1,-2 5-1,-3 5 1,-2 8 0,0 6-1,1 7 1,1 3-1,2 5 0,2 3 0,6 1 0,3-1-1,5-3-1,5-3 2,5-4-1,5-4-1,3-6-1,2-5 2,1-5-1,-1-8-1,-3-2 2,-3-5 0,-6-4-2,-5 0 0,-6-1 0,-7 3 0,-4 1 0,-5 4 0,-2 4 0,-2 6 0,0 6 0,-2 7 0,4 7 0,3 4 0,4 3 0,4 3 0,5 1 0,5-2 0,7-1 0,7-5 0,3-5 0,5-5 0,3-6 0,-2-6 0,1-5 0,-4-4 0,-5-4 0,-5-3 0,-7-2 0,-7 0 0,-5 0 0,-5 4 0,-4 4 0,-1 5 0,-3 5 0,1 9 0,2 5 0,4 6-39,5 9-15,2 2 1,7 6 0</inkml:trace>
  <inkml:trace contextRef="#ctx0" brushRef="#br0" timeOffset="31566.8055">3898 5430 43,'0'0'46,"0"0"-5,-6-7-8,-2 0-6,8 7-8,0 0-4,0 0-6,-5 9-4,2 1-1,1 0-2,4 1-1,0 0-1,1-1 2,3-1-2,2-3 2,2-5 0,4-5 0,-2-3 0,1-4-2,-2-5 0,0-3 0,-3-3 0,-6-1 0,-4 1 0,-6 1 0,-4 3 0,-4 2 0,-6 3 0,-1 6 0,-2 7 0,-2 7 0,1 5 0,1 6 0,2 4 0,4 5 0,4 4 0,6 0 0,4-1 0,8-5 0,5-5 0,7-5 0,6-6 0,3-6 0,3-8 0,0-6 0,1-4 0,-2-5 0,-5-6 0,-2-3 0,-9 1 0,-6 1 0,-6 0 0,-5 2 0,-6 4 0,-4 5 0,-4 9 0,-2 9 0,1 8 0,1 7 0,1 8 0,4 7 0,2 2 0,5 2 0,5-1 0,5-6 0,5-4 0,5-9 0,4-8 0,2-8 0,2-7 0,-1-6 0,-2-5 0,-3-4 0,-3-5 0,-6-4 0,-6 4 0,-5 4 0,-4 4 0,-2 5 0,-1 7 0,-1 5 0,1 10 0,1 5 0,7 2-28,5 6-27,5 2-2,4 2 1</inkml:trace>
  <inkml:trace contextRef="#ctx0" brushRef="#br0" timeOffset="92724.3035">3195 4756 33,'0'0'32,"8"-7"-9,1-2 0,-1-1-3,1-1-6,1 0-4,0 0 0,1-1-2,-1 2-2,1-1 0,-2 3-3,-1 2 3,1 3 4,-2 0 1,-7 3-2,0 0 2,8 5-1,-1 0 0,-5 7-10,-1 1 0,1 3 0,1 2 0,-1 3 0,-1 1 0,3 1 0,-2-1 0,2-1 0,-1-2 0,-1 0 0,1-3 0,-1-1 0,1-2 0,-1-3 0,0-1 0,0-1-37,-1 0-18,-1-8-1,0 0 0</inkml:trace>
  <inkml:trace contextRef="#ctx0" brushRef="#br0" timeOffset="92974.3178">3213 5066 112,'-6'5'53,"0"0"0,6-5-16,0 0-37,0 0 0,10-4 0,0 1 0,5 0 0,1-2 0,2 0 0,3-3 0,2 0 0,0-1 0,2-4 0,1-3-48,3-2-10,1-3 2,4-2-1</inkml:trace>
  <inkml:trace contextRef="#ctx0" brushRef="#br0" timeOffset="93635.3556">4221 3820 7,'1'-9'41,"-1"9"2,0 0 2,6-6-18,-1-1-7,-5 7-3,8-5-2,-1 3-3,1 3-2,0 3-1,0 2-3,1 4-3,-2 2-3,2 5 0,-4 2 0,-1 3 0,-2 0 0,-3 2 0,-3-2 0,-2 2 0,-3-1 0,-1-3 0,-1-3 0,0-4 0,1-3 0,2-5 0,0-6 0,0 0 0,8-10 0,0-2 0,3 0 0,3-1 0,1 1 0,3 3 0,2 3 0,0 4 0,0 2 0,-2 3 0,0 2 0,0 3 0,-2 3 0,0-1 0,0 1-25,0 1-30,0 0-1,1 1 1</inkml:trace>
  <inkml:trace contextRef="#ctx0" brushRef="#br0" timeOffset="94575.4094">5480 5760 34,'10'-7'43,"-1"-1"3,0 3 2,3-1-29,0-1-3,3 2-4,0 0-3,0 3-1,1 1-1,-2 2-1,-3-1-1,0 4-3,-4 1-2,0 0 0,-6 4 0,-1 1 0,-4 0 0,0 1 0,-2 1 0,0 0 0,-1-3 0,1-2 0,-1-1 0,7-6 0,0 0 0,0 0 0,0 0 0,0 0 0,0 0 0,10 11 0,0-4 0,2 1 0,1 1 0,1 1 0,0 2 0,-1 2 0,-1 0 0,-2 2 0,-2 3 0,-3 0 0,-4-1 0,-4 1 0,-4-2 0,-4 0 0,-4-1 0,-3-1 0,-3-3 0,-1-6 0,0-1 0,4-8-7,2-10-53,6-9-4,7-8 1</inkml:trace>
  <inkml:trace contextRef="#ctx0" brushRef="#br0" timeOffset="95266.4489">6276 3954 47,'0'0'45,"0"0"0,0 0-7,0 0-16,0 0-6,5 11-3,-3 0-5,1 3-2,0 2-1,0 2-1,1-2-2,1-2-2,2-4-3,1-5-3,2-5-6,-1-7-6,3-5-9,0-6-10,0-4-2,0-4 2,1-1 7,-4 1 9,0 3 12,-2 2 14,-2 6 11,-1 5 14,-1-1 7,-3 11 0,2 12-2,-1 5-6,-1 1-6,3 5-5,-2 0-5,3 4-13,-1-1 0,1 1 0,0-1 0,0-1 0,1-2 0,-1-1-43,0-4-11,2-1 0,-1-5 0</inkml:trace>
  <inkml:trace contextRef="#ctx0" brushRef="#br0" timeOffset="96033.4928">7300 5367 52,'0'0'46,"0"0"-1,0 0 0,0 0-30,-8 8-4,3 4-4,0 1-2,-1 3-1,-1 2-1,2 2 1,-1 1-1,1-2 2,0-3-3,2-2 2,0-4 0,1 0-4,2-10 0,7 1 0,1-2 0,1-2 0,2 0 0,1 0 0,1 0 0,0 3 0,0 0 0,-1 3 0,-3 2 0,1 5 0,-3 1 0,-1 3 0,-2 2 0,-3 1 0,-2 1 0,-3 0 0,1-1 0,-4-5 0,1 0 0,-2-3-40,-1-7-18,0-7 0,-3-8 0</inkml:trace>
  <inkml:trace contextRef="#ctx0" brushRef="#br0" timeOffset="96186.5016">7248 5369 78,'3'-18'53,"2"5"-2,1 0 0,0 0-29,5 0-22,4-1 0,4-1-48,3-6-4,6-3 0,1-7-1</inkml:trace>
  <inkml:trace contextRef="#ctx0" brushRef="#br0" timeOffset="96764.5346">8794 3845 54,'0'0'51,"0"0"-2,0 0-6,0 0-16,0 0-6,-2 8-11,-5 2-10,-1 6 0,-2 6 0,0 5 0,0 4 0,2 1 0,3 0 0,5-2 0,4 0 0,3-4 0,3-7 0,6-6 0,3-6 0,1-4 0,-1-6 0,0-5 0,0-5 0,-4-3 0,-3-1 0,-3 0 0,-4 1 0,-4 3 0,0 0 0,-11 15 0,0 5 0,-3 5 0,-1 3 0,0 3 0,1 1 0,2 2 0,3-1 0,4-3 0,5-2-36,5-3-22,4-4 1,4-3-1</inkml:trace>
  <inkml:trace contextRef="#ctx0" brushRef="#br0" timeOffset="97981.6042">11823 1918 39,'0'0'36,"0"0"0,0 0-7,0 0 2,0 0-11,6-22-2,0-1-3,-6 23-3,0 0-3,0 0-1,0 0-6,21-5-2,-4 0 0,1 0 0,-18 5 0,18 3 0,0-1 0,-18-2 0,19 14 0,-1-1 0,-8 8 0,-1 1 0,1 2 0,-3 5 0,-1 3 0,-3 1 0,-2 1 0,-5 0 0,-3 0 0,-3-1 0,-2 1 0,-3-1 0,-1-4 0,-1-4 0,0-3 0,1-1 0,16-21 0,-18 11 0,1-1 0,17-10 0,0 0 0,-7-22 0,0 0 0,7 22 0,5-21 0,-1 0 0,-4 21 0,0 0 0,22-10 0,-4 5 0,-2-1 0,-16 6 0,23 8 0,-5 2 0,-1-1 0,-17-9 0,17 25 0,-4-5 0,0 0 0,-6 1 0,-2-1 0,-5-20 0,5 21 0,0 1 0,-5-22 0,0 0 0,0 20 0,-1 0-12,1-20-47,0 0-1,0 0 2</inkml:trace>
  <inkml:trace contextRef="#ctx0" brushRef="#br0" timeOffset="98268.6207">12269 2310 3,'0'0'39,"0"0"5,0 0 0,13 28-15,-5-2-3,-4-3-8,-1 1-3,-1-1-4,0 0-4,-1-1-1,-1-1-4,0-1-4,0-20-12,0 0-31,0 0-5,0 0 0,0 0 2</inkml:trace>
  <inkml:trace contextRef="#ctx0" brushRef="#br0" timeOffset="98584.6387">12501 1959 51,'0'0'48,"0"0"0,0 0 0,0 0-24,0 0-13,0 0-2,0 0-4,0 0 1,6 25-1,-1-1-5,0 4 0,1 1 0,-1-2 0,4-4 0,-2 0-16,-7-23-27,20 3-10,-2 0 4,-18-3-3</inkml:trace>
  <inkml:trace contextRef="#ctx0" brushRef="#br0" timeOffset="98823.6524">12649 1857 46,'0'0'49,"0"0"-1,0 0 4,3 26-29,1 1-5,0 0-3,0 5-11,-1 4-4,2 0 0,-2 0 0,-1 1 0,2 0 0,-3 0 0,0 0 0,0-4 0,-1-4 0,-1-5 0,2-1-36,-1 0-19,0-23-1,0 0 0</inkml:trace>
  <inkml:trace contextRef="#ctx0" brushRef="#br0" timeOffset="99035.6645">12872 2249 69,'2'20'47,"-1"0"2,-1-20-12,0 27-22,-3-3-2,3-1-10,0-1-4,0 0-16,0-22-32,0 0 1,0 0-1,0 0 1</inkml:trace>
  <inkml:trace contextRef="#ctx0" brushRef="#br0" timeOffset="99425.6868">13138 1857 85,'0'0'48,"0"0"2,0 0-6,0 0-35,0 0-5,-18 25 2,0 0-4,18-25 2,0 0-1,9 23-3,0-1 0,-9-22 0,24 18 0,-3 2 0,-1 1 0,-1 3 0,0 1 0,0 2 0,-4 2 0,0 0 0,-4-3 0,-2 0 0,-4-3 0,-4-1 0,-3-1 0,-1-1 0,3-20 0,-17 25 0,0 0 0,17-25 0,-21 6-6,4-11-55,-1-1-1,5-22 2</inkml:trace>
  <inkml:trace contextRef="#ctx0" brushRef="#br0" timeOffset="99613.6976">13155 1837 126,'1'-21'62,"-1"21"-4,0 0-49,0 0-9,22-14 0,1 2 0,4 3 0,5 2 0,4 0 0,4 0 0,-1 2 0,-2 0-43,-2 6-17,-5 4-4</inkml:trace>
  <inkml:trace contextRef="#ctx0" brushRef="#br1" timeOffset="104237.9621">8773 4545 27,'0'0'42,"0"0"4,0 0-6,0 0-17,-3 8-4,-2-1-6,5 4-3,-2 2-2,1 5 0,1 3-2,0 4 0,0 1-1,1 1-3,1-1-2,2-1 0,-3-1 0,2-6 0,0-2-15,1-4-36,-2-1 0,-2-11 1,7-2-2</inkml:trace>
  <inkml:trace contextRef="#ctx0" brushRef="#br1" timeOffset="105110.012">8117 5302 17,'0'0'37,"0"0"-6,7-7-2,1 1-4,-1-1-6,-7 7-1,9-3-3,-2 2-4,2 3-2,-1 1-2,1 4 0,0 5-2,0 4 1,-2 4-2,-2 3 1,-3 1-2,0 3 1,-6 0-1,-3 0-3,-3-3 0,-3-2 0,1-4 0,0-4 0,0-4 0,1-5 0,3-7 0,0-6 0,5-3 0,2-4 0,2-2-2,2-1 0,4 0 2,2 1 0,1 6 1,2 6 2,0 4-3,1 4 0,1 4 0,-1 4 0,-1 2 0,-3 0-7,2 1-19,-2-1-25,-2-4 0,-1-1 0,-6-8 0</inkml:trace>
  <inkml:trace contextRef="#ctx0" brushRef="#br1" timeOffset="105862.055">7236 3921 4,'9'-6'38,"-1"0"1,-1 4 2,0 1-21,2 0-5,2 2 1,2-1-6,0 3-2,2 1-2,0 3 0,-1 0-2,-2 1 0,-2 2-1,-5 1 0,-3 1-1,-2 2 1,-5-1 0,-2-1-1,-2 1-1,0-1 1,0-1-2,1-2-1,3-1 0,-1 0 0,6-8 1,5 8 0,-3-1 0,7 0 0,1 0 3,3 2-2,0 2 3,1 3 0,-3 2 0,-2 2-1,-3 1 1,-4 3 1,-4 2-5,-3 1-2,-4 1-22,-1 3-26,-5-3-2,0 1 1,-4-3 1</inkml:trace>
  <inkml:trace contextRef="#ctx0" brushRef="#br1" timeOffset="106328.0816">6193 5586 45,'0'0'41,"0"0"1,0 0-11,6 8-14,-3 3-7,0 4-5,0 3 1,3 2-1,-1 0-1,3 0-2,-1-3-1,2-5-3,0-3-2,0-5-6,2-6-11,1-5-15,-1-8-9,0-4 0,0-9 2</inkml:trace>
  <inkml:trace contextRef="#ctx0" brushRef="#br1" timeOffset="106485.0906">6355 5495 35,'-1'-13'41,"1"22"4,2 6-12,0 5-13,-2 4-6,4 4-2,-1 3-4,2 3-3,1 2-5,-1 0-12,-1-6-25,2-2-7,-3-7-3,-1-4 3</inkml:trace>
  <inkml:trace contextRef="#ctx0" brushRef="#br1" timeOffset="107125.1272">5228 3988 18,'0'0'38,"-6"1"0,-2 1 0,2 6-25,-1 3-5,3 3-4,-1 3 0,0 0-2,3 2 2,1-2 1,4-2-1,-1-4 1,5-2 0,3-4 0,3-1-1,2-2 0,3 1-1,0-1 1,2 1-1,0 1 0,-2 3 1,-2 2 0,-2 3 0,-5 1 1,-2 3-1,-4 2 0,-4 1 0,-4 0-3,-3-1-5,-2 0-12,-2-1-29,-3-7-4,0-4 1,-1-8 1</inkml:trace>
  <inkml:trace contextRef="#ctx0" brushRef="#br1" timeOffset="107291.1367">5213 3987 75,'5'-18'49,"5"5"-1,0-1-1,0 2-32,5 1-13,1 3-14,5 3-33,-1 0-3,1 5-2,-4 3 2</inkml:trace>
  <inkml:trace contextRef="#ctx0" brushRef="#br1" timeOffset="107892.1711">4289 5607 6,'-5'-1'39,"-5"3"3,0 7 1,-1 6-18,-1 5-4,-1 6-4,0 4-3,1 3-1,2 1-4,3 1-2,7-2-1,4-3-2,4-7-1,6-6 0,5-7 0,3-7-3,1-9 0,1-5 0,-2-5 0,-3-4 0,-4 0 0,-4 0 0,-7 2 0,-4 3 0,-4 5 0,-6 8 0,-1 7 0,-1 7 0,-1 4 0,2 4 0,4 5 0,3 4-40,4-1-12,7 0-1,5-8 0</inkml:trace>
  <inkml:trace contextRef="#ctx0" brushRef="#br1" timeOffset="109591.2683">11611 3630 4,'0'0'38,"0"0"2,0-9-7,2 1-8,-1 0-5,6 1-3,2 0-4,2-2-3,2 2-1,1-1-3,1 1 0,0 2-1,0 1-1,-1 2 1,-1 3-1,-2 3 1,-1 4-1,-3 3 0,1 3-1,-2 5-3,-2 3 0,-1 1 0,-1 2 0,-2 2 0,-2 2 0,-3-1 0,-1 1 0,-4-1 0,-2-1 0,-3-1 0,-1-2 0,0-4 0,-1-3 0,1-4 0,1-2 0,1-5 0,3-6 0,2-3 0,2-5 0,4-4 0,0-3 0,3-2 0,4-2 0,2 1 0,1 1 0,3 2 0,3 2 0,0 3 0,2 4 0,1 3 0,1 4 0,0 2 0,1 3 0,-1 1 0,0 3 0,-2 3 0,0 0 0,-1 1 0,-2-1 0,-1 1 0,-2 1 0,-2-1 0,-1-1 0,-1-2 0,-1-2 0,-1-1 0,-1 0 0,0-1 0,-2-7 0,0 0 0,0 0 0,0 0 0,0 0 0,0 0 0,0 0 0,0 0 0,0 0 0,0 0 0,0 0 0,0 0 0,0 0 0,0 0-5,0 0-49,0 0-3,0 0 0,5-7 2</inkml:trace>
  <inkml:trace contextRef="#ctx0" brushRef="#br1" timeOffset="111141.3569">12154 3971 42,'0'-10'46,"0"3"2,0-1-11,0 8-13,0 0-3,0 0-8,0 0-2,7 9-2,-2 3-5,-2 1-4,2 3 0,-3 2 0,0 2 0,-1-2 0,-1 1 0,0-1 0,-1-4 0,1-2 0,0-4-49,-1-1-6,2-18 1,-1-5-2</inkml:trace>
  <inkml:trace contextRef="#ctx0" brushRef="#br1" timeOffset="111719.39">12275 3528 60,'8'-13'49,"0"0"2,0 1-7,3 3-20,0-2-4,4 1-13,2 1-7,3 3 0,3 1 0,1 4 0,1 3 0,-1 3 0,-3 1 0,-1 5 0,-4 2 0,-5 1 0,-5 1 0,-3 1 0,-8 1 0,-4 0 0,-4 0 0,-2-1 0,-1-1 0,0-3 0,4-2 0,0-2 0,4-3 0,-2 0 0,10-5 0,0 0 0,9 3 0,1 0 0,2 1 0,3 2 0,1 2 0,2 2 0,2 3 0,-2 1 0,0 2 0,-1 1 0,-3 1 0,-2 0 0,-4-2 0,-3 1 0,-3-1 0,-4 1 0,-4-1 0,-1-2 0,-3-1 0,-2-2 0,-1-1 0,-1-2 0,1-2 0,1-3 0,3 1 0,0-5 0,-1-1-19,10 2-41,4-11-2,4 0 2</inkml:trace>
  <inkml:trace contextRef="#ctx0" brushRef="#br1" timeOffset="111945.4029">12814 3838 72,'2'14'53,"-1"3"0,-3-1-1,-2-1-34,1 4-11,0 1-7,0 1 0,1 0 0,2-1 0,0-2 0,0-4-5,1-4-48,3-2 0,-2 0 0,-2-8-1</inkml:trace>
  <inkml:trace contextRef="#ctx0" brushRef="#br1" timeOffset="112456.4321">13088 3426 113,'0'-11'52,"0"11"1,-6 0-16,-3 7-37,-1 1 0,0 4 0,-2 3 0,1 1 0,0 3 0,2 0 0,2-2 0,4-1 0,2-2 0,4-2 0,4-3 0,3-2 0,2-1 0,3 0 0,2 0 0,1 0 0,1 1 0,0 1 0,0 1 0,-2 3 0,0 0 0,-2 3 0,-1-1 0,-2 1 0,-2 0 0,-2 1 0,-4-1 0,-2 1 0,-3 0 0,-2-1 0,-4 0 0,-3 0 0,-4-1 0,-1-3 0,-2-2 0,-2-4 0,0-3 0,0-4 0,2-4 0,1-7 0,2-8-28,4-2-35,2-6 2,4-2 0</inkml:trace>
  <inkml:trace contextRef="#ctx0" brushRef="#br1" timeOffset="112674.4446">13078 3382 92,'0'-8'57,"0"-2"2,0 10-12,0 0-47,8-4 0,2 1 0,2 1 0,3-1 0,2 1 0,3-1 0,3-1 0,0-3 0,0 3 0,-2 2-16,-3-4-42,-1 1-1,-4-3 0</inkml:trace>
  <inkml:trace contextRef="#ctx0" brushRef="#br1" timeOffset="113998.5204">12439 1824 39,'-3'-21'49,"3"21"-13,0 0 0,0 0-11,0 0-5,0 0-5,0 0-9,0 0 1,0 0-6,0 0 5,-1 21-4,-1-1 1,2-20-2,-1 25 2,0-3 1,1-1-2,0-1-2,0-20 0,1 28 0,1-3 0,1-4 0,0-1 0,-3-20 0,0 0 0,0 0 0,0 0 0,16 18 0,1 0 0,-17-18 0,0 0 0,19 0 0,0 0 0,-19 0 0,19-2 0,-2 0 0,-17 2 0,17-10 0,-1 0 0,-16 10 0,0 0 0,0 0 0,19-13 0,-2 0 0,-17 13-4,0 0-32,0 0-20,18-19 3,-1-1-1,-17 20 3</inkml:trace>
  <inkml:trace contextRef="#ctx0" brushRef="#br1" timeOffset="114328.5392">12667 1810 65,'0'0'53,"0"0"-5,0 0-4,0 0-20,0 0-6,0 0-15,0 0-3,0 0 0,0 0 0,-4 26 0,2 1 0,1 5 0,0 7 0,1 4 0,0 0 0,1 2 0,0 0 0,-1-2 0,2-1 0,0-4 0,0-9 0,-1-4 0,0 0 0,-1-25 0,0 0 0,0 0 0,0 0 0,0 0 0,0 0 0,0 0 0,0 0 0,0 0-35,0 0-25,0 0 0,0 0 2</inkml:trace>
  <inkml:trace contextRef="#ctx0" brushRef="#br1" timeOffset="116901.6864">11871 4363 30,'30'-3'48,"3"-3"2,9 2 3,7 2-23,10 1-6,14 1-4,11-4-20,15 2 0,12-2 0,10 1 0,8 0 0,5 0 0,0-3 0,-3 1 0,-8 2 0,-9-1 0,-12 1 0,-17-1 0,-16 2 0,-19-3-28,-18 0-28,-20 2-3,-21-1 4</inkml:trace>
  <inkml:trace contextRef="#ctx0" brushRef="#br1" timeOffset="117201.7036">11971 4482 94,'-26'16'49,"13"-4"4,17-3-1,18 0-45,15-1-7,18-1 0,14-4 0,17-2 0,15-5 0,13-1 0,9-2 0,7-1 0,3 0 0,0 0 0,-5 2 0,-5 1 0,-11 5 0,-11 0-13,-14-1-47,-19 0-1,-19 1-1</inkml:trace>
  <inkml:trace contextRef="#ctx0" brushRef="#br1" timeOffset="134619.6998">15931 1792 19,'0'-21'37,"-3"-1"3,3 22-8,0 0-4,0 0-3,0 0-5,0 0-3,2-21-4,-1 1-1,-1 20-2,0 0-8,0 0-2,16-12 0,1-1 0,-17 13 0,24-11 0,-4 5 0,1 0 0,-1 2 0,-2 3 0,0 4 0,0 4 0,0 5 0,-2 2 0,1-1 0,-2 11 0,-1 3 0,-3 1 0,-1 2 0,-3 2 0,-2-2 0,-3 7 0,-4-3 0,-4 2 0,-3-2 0,-4 1 0,-5 0 0,-3-2 0,-2 0 0,-2-6 0,1-2 0,-1-5 0,2-6 0,2-8 0,2-8 0,1 0 0,18 2 0,-12-24 0,5 3 0,7 1 0,0-1 0,0 21 0,19-20 0,1 4 0,0 4 0,-1 1 0,2 2 0,0 5 0,-1 4 0,0 4 0,0 4 0,0 3 0,0 5 0,-1 2 0,-1 1 0,-2 0 0,-16-19 0,20 21 0,0 0 0,-20-21 0,0 0 0,0 0 0,0 0-31,17 14-27,1 0 0,-18-14 1</inkml:trace>
  <inkml:trace contextRef="#ctx0" brushRef="#br1" timeOffset="134875.7145">16501 1950 89,'0'0'50,"0"0"2,0 0-1,0 0-38,0 0-13,22 2 0,-3 0 0,-2-1 0,0-1 0,-17 0 0,24-5 0,-4 1 0,-2 4 0,-1 0 0,-17 0 0,17 5-53,1-1-1,-18-4-2,0 0 2</inkml:trace>
  <inkml:trace contextRef="#ctx0" brushRef="#br1" timeOffset="135348.7415">17126 1921 18,'0'0'41,"0"0"3,0 0 2,3 30-20,1 2-10,2 6 0,0 3-5,2 5-2,-1 3-1,0 4-1,0 1-4,-3-1 1,0-4-2,-2-6 0,0-5-2,0-9-5,-1-8-6,-1 0-19,0-21-17,0 0-3,-7-35 0,1-4-1</inkml:trace>
  <inkml:trace contextRef="#ctx0" brushRef="#br1" timeOffset="135596.7557">17117 2068 57,'-7'-60'52,"1"5"0,4 10-3,2 10-15,5 5-23,7 8-11,-2 0 0,13 15 0,3 5 0,4 3 0,1 7 0,1 5 0,-2 3 0,-3 7 0,-6 4 0,-5 1 0,-6 1 0,-6 2 0,-8 0 0,-3-1 0,-4-2 0,-3-7 0,-1 0 0,15-21-23,-24 12-34,1-1-1,23-11 0</inkml:trace>
  <inkml:trace contextRef="#ctx0" brushRef="#br1" timeOffset="135950.7759">17466 1837 18,'12'25'42,"-1"-2"5,-3 0-1,-3-2-17,3 3-14,-2 0-4,0-1-5,-1-2-1,1-1 0,-6-20 2,3 21 0,0-1-1,-3-20-2,0 0 3,-5-28-7,-1-2 0,1 0 0,0-6 0,1-1 0,2 0 0,2 4 0,2 2 0,3 5 0,3 6 0,-1-1 0,-7 21 0,22-13 0,-3 8 0,-2 5 0,1 1-23,3 4-31,-2 2-6,2-1 6</inkml:trace>
  <inkml:trace contextRef="#ctx0" brushRef="#br1" timeOffset="136250.7931">17887 1716 80,'0'0'52,"0"0"4,0 0-3,-18 6-39,0 6-14,0 5 0,0 5 0,1 3 0,2 4 0,5 2 0,6 0 0,5-1 0,8-4 0,5-6 0,5-5 0,3-8 0,0-6 0,1-7 0,-4-4 0,-1-7 0,-6-3 0,-1 0 0,-9-6 0,0 1 0,-6-2 0,1 2-25,-1 2-33,-1 2 1,0 0 0</inkml:trace>
  <inkml:trace contextRef="#ctx0" brushRef="#br1" timeOffset="136717.8198">18074 1849 69,'7'26'52,"-4"1"-2,0 1-11,0 8-21,-1 3-4,-1 5-6,4 4-3,0 0-5,-2-1 0,1 0 0,1-6 0,-1-7 0,0-6 0,0 0 0,-4-28 0,0 0 0,0 0 0,-1-37 0,-2-7-4,0-10 2,0-10 1,3-6 2,0-3 5,2 2-6,2 6 0,5 8 0,-1 8 0,6 13 0,2 9 0,1 13 0,2 9 0,2 10 0,-1 7 0,-2 7 0,-2 7 0,-3 2 0,-4 3 0,-6 2 0,-6 0 0,-2-2 0,-8-3 0,-1-5 0,-2-1 0,-2-10 0,2-5-31,-1-1-28,17-6 1,-5-28-1</inkml:trace>
  <inkml:trace contextRef="#ctx0" brushRef="#br1" timeOffset="137055.8392">18542 1650 109,'21'-9'57,"-21"9"-5,0 0-15,0 0-37,0 0 0,-21 20 0,1 3 0,-1 3 0,-1 2 0,2 4 0,4-1 0,6 0 0,8-2 0,7-5 0,-1 0 0,19-12 0,3-5 0,2-5 0,-1-8 0,-2-3 0,-5-7 0,-4-4 0,-6-3 0,-6-3 0,-5 0 0,-3 0 0,-4 4 0,1-1 0,7 23 0,0 0-54,0 0-5,0 0-5</inkml:trace>
  <inkml:trace contextRef="#ctx0" brushRef="#br1" timeOffset="137289.8525">18693 1651 66,'0'0'49,"18"8"6,0 0 0,-18-8-38,21 16-8,0 1-5,3 1-4,2 4 0,2 0 0,1 2 0,-2-3 0,0 1 0,-4-3-27,-4-3-28,-1-4 0,-1 0 0,-17-12 3</inkml:trace>
  <inkml:trace contextRef="#ctx0" brushRef="#br1" timeOffset="137514.8654">19006 1623 97,'0'0'51,"0"0"2,-18-10-13,-1-1-30,19 11-6,-18 31-4,1-2 0,2 0 0,-1 2 0,1 0 0,2 0 0,0-4 0,1-3-46,4-2-10,-1-1 0,9-21 1</inkml:trace>
  <inkml:trace contextRef="#ctx0" brushRef="#br1" timeOffset="138085.8981">19130 1605 94,'0'0'53,"-1"24"-2,-2 0-5,3-24-41,4 27 1,2-3-6,5-1 0,-1 1 0,10-11 0,3-5-2,1-3-2,0-5 3,0-5 1,-2-4 0,-4-5-3,0-2 3,-18 16 0,0 0 0,18-22 3,0 0-2,-18 22 1,0 0 2,0 30-4,0 6 0,-3 4 0,1 9 0,-4 11 0,1 9 0,0 5 0,-2 4 0,-1-1 0,-2-4 0,-1-6 0,-3-9 0,0-12 0,-4-12 0,-1-12 0,-1-14 0,1-13 0,1-9 0,4-9 0,5-7 0,4-7 0,7-4 0,8-4 0,5 1 0,6 3 0,3 6 0,3 6 0,2 5 0,-1 11 0,-1 4 0,-2 8 0,-3 1 0,-1 3-20,-4 3-40,1 0-1,-18-6 1</inkml:trace>
  <inkml:trace contextRef="#ctx0" brushRef="#br1" timeOffset="139282.9665">15937 3176 65,'0'0'52,"0"0"1,0 0 0,0 0-26,6-8-22,4 2-5,4 2 0,5 2 0,3 0 0,4 3 0,3 2 0,-1 3 0,-1 2 0,-3 1 0,-3 2 0,-5 3 0,-6 1 0,-4-1 0,-7 1 0,-5 1 0,-5 0 0,-7 0 0,-2-1 0,-3-2 0,-2-2 0,2-1 0,3 0 0,3-3 0,5-1 0,4-3 0,-1-1 0,9-2 0,10 3 0,2 0 0,3 0 0,4 4 0,4 3 0,2 3 0,2 4 0,1 0 0,-1 3 0,-1 2 0,-4 1 0,-2-2 0,-6 0 0,-5 0 0,-6-2 0,-4 0 0,-7 0 0,-5-2 0,-3-1 0,-5-4 0,-2-1 0,1-3 0,-1-4 0,4-4 0,-1-6 0,5-5-52,7-6-11,6-4 1</inkml:trace>
  <inkml:trace contextRef="#ctx0" brushRef="#br1" timeOffset="139455.9764">16373 3470 80,'8'1'52,"0"-2"-2,2 1-2,1-2-43,3-3-51,6 0-4,1-3 1,5 1-2</inkml:trace>
  <inkml:trace contextRef="#ctx0" brushRef="#br1" timeOffset="140177.0177">16964 3262 53,'-9'-6'47,"9"15"1,3 5 1,2 6-22,4 4-21,2 6 0,0 4 0,2 2 0,0 0-1,-3-2-3,0-3-2,-3-5 0,-3-5 0,0-6 0,-1-1 0,-3-14 0,-3-14 0,-1-6 0,2-9 0,-3-10 0,1-8 0,1-7 0,1-3 0,3-1 0,3 3 0,3 4 0,2 7 0,4 11 0,2 12 0,3 12 0,2 9 0,1 9 0,-1 8 0,1 6 0,-2 7 0,-3 3 0,-5 1 0,-5-1 0,-8-1 0,-6-2 0,-5-2 0,-3-2 0,-4-3 0,-1-4 0,2-6 0,3-4 0,3-3 0,7-5 0,0-1 0,16-9 0,3 0 0,4 1 0,4 3 0,2 3 0,3 4 0,0 7 0,-1 5 0,0 4 0,-5 5 0,-3 2 0,-5 1 0,-5 1 0,-7-1 0,-10-1 0,-3 0 0,-7-3 0,-5-5 0,-1-4 0,-2-4 0,1-8 0,1-7-24,7-10-37,8-9 0,6-7-1</inkml:trace>
  <inkml:trace contextRef="#ctx0" brushRef="#br1" timeOffset="140493.0358">17435 3374 66,'20'20'53,"-6"3"3,-1 3-9,0 2-21,-4-3-19,1 2-7,-2-4 0,-2-2 0,-1-4 0,0-3 0,-1 0 0,-4-14 0,0 0 0,-9-15 0,1-4 0,-1-5 0,0-4 0,0-3 0,3-1 0,1 0 0,2 3 0,3 2 0,3 3 0,2 6 0,5 7 0,0 0 0,3 4-46,6 4-14,4 0 2,3 4 0</inkml:trace>
  <inkml:trace contextRef="#ctx0" brushRef="#br1" timeOffset="140785.0525">17814 3300 120,'-10'2'58,"-4"1"1,-2 2-41,-2 4-18,1 6 0,0 4 0,2 5 0,2 1 0,6 1 0,7 3 0,6-1 0,8-5 0,6-5 0,4-4 0,4-6 0,0-6 0,-2-6 0,-3-8 0,-7-6 0,-6-4 0,-7-3 0,-6-3 0,-4-1 0,0 4 0,-4 1-39,0 5-22,3 2 3,3 3 0</inkml:trace>
  <inkml:trace contextRef="#ctx0" brushRef="#br1" timeOffset="141290.0813">17985 3368 18,'11'21'45,"-2"1"4,-4-2 1,-2-2-18,0 0-10,-2-5-6,1-1-4,-2-4-1,0 0-11,0-8 0,0 0 0,-1-14 0,1-5 0,0-5 0,2-4 0,0-4 0,2-3 0,2 1 0,2 2 0,-2 6 0,6 7 0,0 6 0,0 9 0,2 9 0,0 8 0,-1 5 0,0 5 0,0 2 0,-4 3 0,-2 2 0,-1-3 0,-2-5 0,-1-4 0,-2-5 0,-1-4 0,-1 0 0,0-19 0,1-6 0,2-7 0,1-2 0,2-3 0,2 1 0,1-1 0,2 3 0,3 6 0,-1 8 0,2 8 0,-1 5 0,0 6 0,1 3 0,-1 4 0,1 6 0,-2-2 0,1 1-34,1 2-23,0-6 0,3-4-2</inkml:trace>
  <inkml:trace contextRef="#ctx0" brushRef="#br1" timeOffset="141561.0968">18575 3220 92,'0'-8'55,"-1"-1"0,-10 22-2,-2 3-53,1 7 0,-1 5 0,4 5 0,3 5 0,8 3 0,6-3 0,9-2 0,6-7 0,6-6 0,1-8 0,1-9 0,-3-12 0,-5-10 0,-6-8 0,-8-7 0,-8-1 0,-8-5 0,-5-3-31,-6 6-27,-3 5-1,-2 7 1</inkml:trace>
  <inkml:trace contextRef="#ctx0" brushRef="#br1" timeOffset="143321.1975">15936 4783 23,'7'-5'31,"1"0"-7,-8 5-12,0 0-7,0 0-4,0 0 0,0 0-1,0 0 0,-6 0 1,-1-1 4,7 1 3,0 0 2,0 0 1,0 0 0,0 0 1,0 0 1,0 0 0,0 0-3,0 0-1,0 0 0,0 0-1,0 0 0,0 0 0,0 0-2,0 0 0,-2 9 0,-3 1-2,1 5-4,-2 3 0,-2 3 0,0 2 0,0 4 0,0-1 0,3-2 0,1-1 0,5-3 0,5-4 0,5-4 0,5-4 0,4-4 0,3-4 0,4-1 0,2-2 0,0 1 0,-1 0 0,0 4 0,-3 4 0,-1 3 0,-3 4 0,-1 4 0,-4 3 0,-3 3 0,-4 3 0,-3 2 0,-4-2 0,-6 0 0,-3 0 0,-4-1 0,-4-2 0,-4-3 0,-2-3 0,-3-6 0,1-2 0,-2-7 0,3-4 0,-1-10 0,7-7 0,4-8-52,2-7-11,3-7-1</inkml:trace>
  <inkml:trace contextRef="#ctx0" brushRef="#br1" timeOffset="143523.2091">16027 4773 101,'2'-7'55,"0"-2"0,-2 9-11,4-8-44,4 4 0,1 1 0,4 2 0,5-1 0,2 1 0,4 3 0,-1 0-12,3 3-43,1 1-2,-2 0 1</inkml:trace>
  <inkml:trace contextRef="#ctx0" brushRef="#br1" timeOffset="143712.2199">16506 4996 60,'6'10'51,"1"-5"-1,1-5 1,1-4-25,2-2-28,1-4-43,5 4-3,-1-3-1,2 0-3</inkml:trace>
  <inkml:trace contextRef="#ctx0" brushRef="#br1" timeOffset="144486.2642">17068 4950 36,'0'19'49,"2"6"0,-4 3 2,0-1-21,-1 4-14,0 1-5,0 0-2,-1-4-5,0-3-4,0-5 0,1-3 0,1-7 0,-2 0 0,7-20 0,1-6 0,2-9 0,1-6 0,2-7 0,1-4 0,1-2 0,1 2 0,0 5 0,1 8 0,1 8 0,0 10 0,1 12 0,-1 10 0,0 9 0,2 8 0,-3 5 0,0 3 0,-3 2 0,-3 1 0,-2-5 0,-2-3 0,-1-7 0,-1-5 0,-1-6 0,0-2 0,1-22 0,1-9 0,2-8 0,3-7 0,2-4 0,4-3 0,1 0 0,4 2 0,0 7 0,0 8 0,2 10 0,-2 9 0,0 8 0,-2 8 0,-3 8 0,-1 5 0,-2 5 0,-2 3 0,-1 2 0,-2 0 0,2 1 0,-2-3-19,4-9-40,3-8 0,4-10-2</inkml:trace>
  <inkml:trace contextRef="#ctx0" brushRef="#br1" timeOffset="144885.287">17926 4705 94,'8'-13'53,"-20"24"3,-4 4-4,-3 7-52,-6 2 0,0 2 0,0 2 0,4 0 0,6-3 0,8-2 0,9-5 0,8-5 0,10-4 0,4-6 0,2-5 0,3-3 0,-3-1-2,-4-1 4,-6-1-2,-7 3 0,0 0 0,-20 7 0,-4 3 0,-3 4 0,-2 4 0,-3 5 0,1 2 0,2 3 0,4 2 0,7 0 0,7 0 0,10-2 0,5-3 0,9-6 0,6-3 0,4-9 0,4-7-53,1-6-4,-1-10 3,-2-7-1</inkml:trace>
  <inkml:trace contextRef="#ctx0" brushRef="#br1" timeOffset="145622.3291">18202 4451 111,'0'-11'53,"0"34"1,0 7-17,2 8-37,-2 7 0,0 7 0,2 3 0,1 3 0,0 2 0,2-2 0,1-4 0,0-7 0,1-4 0,-2-12 0,0-7-49,-3-9-6,1-1-2,-10-29 20,-1-3 19,-4-3 15,-2-4 10,0 1 19,-1 1 22,2 2 8,3 5 0,6 4-30,3 0-26,8 2 0,6 0 0,5-1 0,5 0 0,4-3 0,3-4 0,-1-4 0,1-2 0,-5-8-8,0-4-30,-6-7-5,-3-2 11,-7-4 13,-2 5 7,-3 2 6,-2 5 7,-2 10 13,-2 12 16,0-1 7,2 31-7,2 10-12,-1 6-6,1 12 0,0 7-8,1 7-4,1 2 0,-1 1 0,-1 1 0,1-4 0,-1-5 0,1-8 0,-1-9 0,-1-7 0,1-10 0,0 0 0,3-30 0,1-6 0,3-9 0,2-4 0,0-3 0,3-1 0,2 0 0,-1 6 0,1 6 0,-2 9 0,0 9 0,-1 9 0,0 6 0,-2 7 0,-2 7 0,-1 5 0,0 4 0,-2 0 0,-1-1 0,-2-2 0,3-2-8,-1-5-48,2-9-2,2-8 1</inkml:trace>
  <inkml:trace contextRef="#ctx0" brushRef="#br1" timeOffset="145923.3463">18964 4688 109,'2'-10'54,"-9"9"4,-7 7-24,-4 9-34,-6 8 0,-1 6 0,-1 5 0,2 3 0,5 2 0,9 0 0,7-3 0,10-3 0,8-5 0,8-6 0,4-10 0,4-8 0,1-7 0,-3-8 0,-4-8 0,-6-8 0,-6-3 0,-7-3 0,-4 2 0,-8-3 0,-2 1-45,-2 4-14,0 3 1,0 4 0</inkml:trace>
  <inkml:trace contextRef="#ctx0" brushRef="#br1" timeOffset="146140.3588">19059 4662 49,'8'7'51,"-2"2"1,3 3 2,0 4-22,3 0-17,4 4-13,2 2-2,5 2 0,1-1 0,1 0 0,0-2 0,-1-4 0,-1-1 0,-5-4-22,-3-4-30,0-4-5,-5-5 2</inkml:trace>
  <inkml:trace contextRef="#ctx0" brushRef="#br1" timeOffset="146381.3725">19337 4617 106,'0'0'53,"0"0"1,-7 11-12,0 1-42,0 4 0,-2 2 0,-1 4 0,-2 4 0,-1 3 0,0 2 0,0-1 0,1-2 0,1-3 0,5 0 0,2-4-49,3-8-8,0 0 1,10-16-1</inkml:trace>
  <inkml:trace contextRef="#ctx0" brushRef="#br1" timeOffset="146938.4044">19459 4633 73,'0'14'52,"-1"2"0,0 6 0,1 4-36,-1 1-6,4 4-10,3 0 0,5-1 0,2-4 0,2-3 0,5-7 0,1-7 0,0-7 0,0-7 0,-1-6 0,-2-5 0,-3-1 0,-2-1 0,-4 2 0,0 4 0,-3 0 0,-6 12 0,1 15 0,-1 10 0,-3 9 0,-1 13 0,-3 11 0,-1 13 0,-3 7 0,-3 6 0,-2 6 0,-4-1 0,-3-5 0,-1-8 0,-1-11 0,-1-12 0,0-11 0,0-15 0,3-16 0,3-16 0,4-14 0,6-15 0,5-9 0,6-11 0,7-7 0,8-1 0,6 0 0,7 7 0,4 7 0,3 8 0,2 10 0,1 7 0,-1 10 0,-1 5 0,-4 4 0,-4 4 0,-3 7 0,-1 3 0,-4 1-59,-3 0-4,-5-3 0</inkml:trace>
  <inkml:trace contextRef="#ctx0" brushRef="#br1" timeOffset="157727.0215">1378 9950 36,'0'0'45,"0"0"3,0 0 1,0 0-25,1-23-5,-1 0-1,0 23-2,20-8-16,-1 0 0,2 3 0,1-2 0,4 1 0,-1-1 0,4 2 0,-1 3 0,2 3 0,-3 2 0,-2 4 0,-1 5 0,-5 4 0,-3 4 0,-4 5 0,-10-1 0,-4 3 0,-5 2 0,-6 2 0,-7-1 0,-6 0 0,0-3 0,-2-3 0,3-4 0,2-3 0,4-7 0,0-1 0,19-9 0,0 0 0,0 0 0,0 0 0,18-10 0,1 3 0,5 4 0,3 3 0,4 1 0,3 3 0,1 4 0,1 4 0,0 5 0,-2 4 0,-4 5 0,-4 3 0,-6 4 0,-7 3 0,-7-1 0,-8 1 0,-8-2 0,-7-1 0,-8-4 0,-3-2 0,-6-6 0,-2-5 0,2-4 0,1-4 0,3-2 0,4-5 0,5-4 0,1 0 0,20 3 0,-1-20-21,7 0-42,4-2-2,7-3 3</inkml:trace>
  <inkml:trace contextRef="#ctx0" brushRef="#br1" timeOffset="157915.0322">2070 10234 131,'0'0'57,"0"0"-3,0 0-41,22-4-13,-4 2 0,-2 0 0,2-3-28,3 2-27,3-3-2,2 1 2</inkml:trace>
  <inkml:trace contextRef="#ctx0" brushRef="#br1" timeOffset="158772.0813">2676 9961 33,'-9'-12'44,"-1"-1"0,8 22-5,0 3-9,4 10-6,0 5-5,3 10-2,0 3-12,3 10-5,-1 3 0,0 3 0,0 1 0,0-1 0,-2-6 0,0-5 0,-1-5 0,-2-8 0,0-10 0,0-11 0,-2 0 0,-1-31 0,-2-10 0,-1-12 0,-1-12 0,-2-14 0,0-7 0,0-4 0,0-2 0,1 3 0,1 6 0,4 8 0,3 11 0,6 11 0,4 9 0,5 11 0,6 12 0,4 9 0,2 8 0,3 9 0,-1 7 0,-3 8 0,-4 4 0,-7 6 0,-8 1 0,-9 0 0,-7-2 0,-7-2 0,-8-3 0,-2-3 0,-1-6 0,0-5 0,4-6 0,4-4 0,5-4 0,6-6 0,-1 0 0,21-8 0,3 3 0,5 0 0,4 2 0,3 3 0,4 5 0,0 6 0,-2 4 0,-3 6 0,-3 3 0,-4 7 0,-6 6 0,-6 2 0,-6-1 0,-6 0 0,-7 0 0,-6-3 0,-6-2 0,-6-4 0,-3-9 0,-2-5 0,0-5 0,1-9 0,5-6 0,3-11 0,11-5 0,7-6-58,8-6-5,7-6 2</inkml:trace>
  <inkml:trace contextRef="#ctx0" brushRef="#br1" timeOffset="159140.1023">3149 10248 72,'11'15'53,"-4"4"1,1 4-2,-1 2-28,0 3-24,0 1 0,0-2 0,1 0 0,-2-5 0,1-5 0,-2-2 0,-2-5 0,-1 0 0,-4-19 0,-1-3 0,-1-4 0,-1-4 0,-2-5 0,1-8 0,1-1 0,2-2 0,2 4 0,2 1 0,2 2 0,2 5 0,4 5 0,1 6 0,2 4 0,4 5 0,3 0 0,3 6-2,3 1-56,1 0-1,3 2 1,-1-1 2</inkml:trace>
  <inkml:trace contextRef="#ctx0" brushRef="#br1" timeOffset="159433.1191">3550 10183 92,'0'0'54,"-8"-1"4,-2 3-7,-7 3-51,1 9 0,-3 4 0,1 6 0,-2 3 0,4 5 0,1 3 0,5 1 0,7-3 0,8-2 0,8-5 0,4-8 0,6-3 0,3-9 0,1-7 0,0-7 0,-3-8 0,-5-8 0,-6-4 0,-4-3 0,-7-3 0,-4 0 0,-3 6 0,-5 2 0,1 4-49,2 7-10,2 4 0,-1 0 2</inkml:trace>
  <inkml:trace contextRef="#ctx0" brushRef="#br1" timeOffset="159938.1479">3673 10334 47,'16'26'50,"-3"-4"1,-3-3-5,-3-1-13,-2-8-5,-1 0-28,-1 0 0,-3-10 0,-1-9 0,1-3 0,0-6 0,2-5 0,0-3 0,3-7 0,1 0 0,0-2 0,3 0 0,3 6 0,2 8 0,2 9 0,1 9 0,1 9 0,-1 10 0,2 10 0,-1 7 0,-4 4 0,0-1 0,-4 2 0,-1-2 0,-3-5 0,-3-6 0,0-7 0,-3-8 0,1 0 0,-1-18 0,1-6 0,3-9 0,1-7 0,3-5 0,0-3 0,4-2 0,0 5 0,4 3 0,-1 6 0,-1 9 0,3 11 0,-5 9 0,1 8 0,-2 9 0,-1 4 0,0 5 0,-3 0 0,1 2 0,-2-2 0,1 0 0,2-7-28,1-8-34,0-8 1,2-10 1</inkml:trace>
  <inkml:trace contextRef="#ctx0" brushRef="#br1" timeOffset="160216.1638">4328 10158 92,'6'-14'57,"0"0"1,-12 27-10,-3 7-48,-5 3 0,4 8 0,-1 6 0,3 4 0,4 3 0,7-2 0,5-4 0,8-5 0,7-6 0,5-8 0,5-11 0,0-9 0,1-11 0,-4-11 0,-5-8 0,-7-5 0,-8-3 0,-9-3 0,-6 5 0,-10-1 0,-6 6 0,-6 7-61,-4 6-3,-3 9 3</inkml:trace>
  <inkml:trace contextRef="#ctx0" brushRef="#br1" timeOffset="164223.393">4886 10261 25,'0'0'45,"0"0"3,0 0 1,0 0-18,0 0-10,7 1-4,1 1-2,1-2-11,2 0-4,2-1 0,3 1 0,1 2 0,0 0 0,1-1 0,-1 0 0,0 0 0,-1-1 0,-3-1 0,-2-1 0,-2-1 0,0 1 0,-2-1 0,-7 3 0,0 0 0,0 0 0,0 0-33,0 0-23,0 0 0,6-8-2</inkml:trace>
  <inkml:trace contextRef="#ctx0" brushRef="#br1" timeOffset="167148.5604">5494 10003 48,'-4'-11'51,"0"3"-1,1-1-13,-4 2-8,1 0-5,-2 4-8,1 3-16,-1 1 0,-1 4 0,-2 3 0,-1 4 0,0 6 0,-1 5 0,0 2 0,3 2 0,1 0 0,4-1 0,4-4 0,5-4 0,4-5 0,6-5 0,4-3 0,4-1 0,2 0 0,3 1 0,0-1 0,2 3 0,-1 2 0,-2 3 0,-1 3 0,-1 3 0,-3 1 0,-1 3 0,-5 5 0,-4 0 0,-3 2 0,-5 0 0,-7-2 0,-3-1 0,-7-2 0,-4-2 0,-4-5 0,-2-4 0,-2-4 0,2-5 0,-1-3 0,2-8 0,4-4 0,4-9-18,4-8-45,2-7-1,3-7 2</inkml:trace>
  <inkml:trace contextRef="#ctx0" brushRef="#br1" timeOffset="167359.5724">5503 9937 103,'1'-11'53,"-1"11"4,0 0-15,14-2-42,0 2 0,4 2 0,3-2 0,4 2 0,3 0 0,1-1 0,1 3 0,-2 1-22,-3-2-35,-3 0 0,-3-1 1</inkml:trace>
  <inkml:trace contextRef="#ctx0" brushRef="#br1" timeOffset="167557.5838">5889 10168 68,'3'9'49,"2"-1"1,-1-1 1,4-9-23,2 2-23,2 0-17,3 2-36,1-7-1,1 1 1,1-4-2</inkml:trace>
  <inkml:trace contextRef="#ctx0" brushRef="#br1" timeOffset="168124.6162">6231 10195 90,'0'27'52,"-2"2"4,-1 4 1,-1 1-57,2 4 0,1-3 0,1-1 0,0-3 0,2-4 0,1-5 0,-1-10 0,1 0 0,2-25 0,0-4 0,1-10 0,0-7 0,3-8 0,-1-2 0,2-2 0,2 2 0,-1 5 0,0 8 0,3 10 0,-1 11 0,1 11 0,0 9 0,-2 12 0,3 7 0,-4 7 0,-1 2 0,-1 2 0,-3-1 0,-2-5 0,-1-3 0,-2-7 0,-1-7 0,1-9 0,-1-1 0,1-23 0,3-8 0,0-6 0,3-6 0,0-4 0,3-5 0,3 5 0,1 6 0,3 8 0,0 10 0,1 10 0,0 10 0,1 9 0,-3 9 0,-1 8 0,-2 2 0,-2 2 0,-2 4 0,-2-2 0,0 1 0,-3-6 0,3-7-53,3-11-9,4-10 1</inkml:trace>
  <inkml:trace contextRef="#ctx0" brushRef="#br1" timeOffset="168517.6387">7039 10102 124,'2'-11'59,"1"-1"-1,-20 21-44,-5 1-14,-1 6 0,-2 3 0,1 3 0,3 4 0,5-2 0,4-1 0,9-4 0,8-4 0,12-5 0,7-5 0,5-5 0,5-5 0,-1-3 0,-1 0 0,-5-1 0,-7 3 0,-10 3 0,-1 0 0,-25 12 0,-6 3 0,-4 5 0,-5 3 0,-1 4 0,4 2 0,5 3 0,4 1 0,11-1 0,9-1 0,9-4 0,11-3 0,6-8 0,8-3 0,3-10-16,1-9-44,1-11-1,-3-8 1</inkml:trace>
  <inkml:trace contextRef="#ctx0" brushRef="#br1" timeOffset="168757.6524">7318 9709 115,'2'-14'58,"1"37"-1,1 4-32,-1 11-25,0 6 0,0 11 0,0 4 0,1 4 0,0 3 0,3 3 0,-2-1 0,3-4 0,0-3 0,-2-7 0,2-7 0,-4-10-21,-3-9-40,-1-14 0,0-1 2</inkml:trace>
  <inkml:trace contextRef="#ctx0" brushRef="#br1" timeOffset="169305.6837">7321 10332 72,'-12'-35'56,"1"5"0,4 4-3,6 4-35,7 6-18,5 3 0,7 4 0,6 1 0,4-2 0,3-1 0,1-2 0,0 0 0,-3-5 0,-2-5 0,-7-7 0,-1-5-18,-7-6 3,-1-2 2,-3-4 7,-3-1 3,-3 5 6,-1 5 3,0 10 6,-3 10 6,0 0-2,2 40-16,2 11 0,-2 7 0,4 12 0,-1 10 0,2 5 0,-1 1 0,1 1 0,-1-5 0,-1-7 0,0-7 0,-1-9 0,0-9 0,-1-14 0,1-8 0,1-1 0,-1-31 0,4-9 0,-1-6 0,4-5 0,1-3 0,2 2 0,1 1 0,2 6 0,0 9 0,1 12 0,-1 10 0,1 11 0,-2 9 0,-3 9 0,-1 8 0,-3 5 0,-3 2 0,-1-1 0,0 1 0,-3-5 0,3 0 0,-2-11 0,3-8-41,2-8-20,7-11 1,4-9 1</inkml:trace>
  <inkml:trace contextRef="#ctx0" brushRef="#br1" timeOffset="169599.7006">8047 10115 82,'14'-32'58,"-6"9"2,-5 7-5,-8 6-55,-5 14 0,-6 7 0,-4 8 0,-3 7 0,0 8 0,-1 4 0,2 3 0,4 1 0,7-3 0,9-3 0,8-3 0,7-11 0,7-7 0,3-7 0,4-8 0,2-9 0,-4-8 0,-3-6 0,-7-6 0,-5 2 0,-4-2 0,-5 1 0,-5-2 0,-2 8 0,-1 4-7,1 2-54,3 2-2,2 1 2</inkml:trace>
  <inkml:trace contextRef="#ctx0" brushRef="#br1" timeOffset="169795.7118">8141 10090 106,'5'12'54,"-1"1"6,2-1-25,3 6-35,1-1 0,2 4 0,4-1 0,3 0 0,1-1 0,0-2 0,1-1 0,0-5 0,-1-7-58,0-5-2,-4-8 2</inkml:trace>
  <inkml:trace contextRef="#ctx0" brushRef="#br1" timeOffset="170014.7243">8434 10034 75,'-1'-10'55,"1"-1"5,-9 13-2,2 8-51,-4 2-7,1 7 0,-5 2 0,-3 6 0,-2 4 0,-1 3 0,-2 2 0,2 0 0,0-3 0,2-5 0,7-2 0,6-9 0,8-8-31,5-10-31,10-10 3,4-9 0</inkml:trace>
  <inkml:trace contextRef="#ctx0" brushRef="#br1" timeOffset="170382.7453">8474 10104 75,'14'-5'55,"-8"6"1,1 10-2,-2 4-39,-4 2-15,1 4 0,0 2 0,4 1 0,0-5 0,4-2 0,2-4 0,1-5 0,4-5 0,-1-8 0,2-5 0,-1-8 0,-1-3 0,1-2 0,-3-1 0,-3 3 0,-2 1 0,-1 7 0,0-1 0,-9 23 0,-3 7 0,-1 11 0,-2 12 0,0 11 0,-3 10 0,-2 7 0,1 3 0,-4 3 0,0-1 0,-2-7 0,-2-10 0,0-11 0,2-9 0,2-12 0,2-16-34,4-17-33,3-18 4</inkml:trace>
  <inkml:trace contextRef="#ctx0" brushRef="#br1" timeOffset="170967.7788">9046 10143 91,'0'0'54,"0"0"4,0 0-17,6 8-30,0-1-11,1-8 0,3-4 0,4 3 0,0-2 0,2 0 0,2 2 0,0-2 0,0 3 0,0 3-16,-3-1-41,-2-4-3,-1-2 3</inkml:trace>
  <inkml:trace contextRef="#ctx0" brushRef="#br1" timeOffset="173811.9415">9577 9838 50,'-4'-13'52,"0"-3"0,2 1 1,5 1-24,1-2-10,5 2-19,4-1 0,3 2 0,4 1 0,4 6 0,0 5 0,5 6 0,-1 8 0,0 9 0,-3 9 0,-3 8 0,-3 4 0,-6 5 0,-3 3 0,-10 2 0,-6 1 0,-6-1 0,-7-7 0,-6-3 0,-3-3 0,-4-5 0,0-6 0,-1-7 0,1-7 0,3-12 0,5-8 0,8-11 0,6-7 0,6-6 0,7-5 0,7-1 0,4 2 0,9 6 0,1 6 0,3 10 0,0 11 0,1 8 0,0 6 0,-2 6 0,-1 2 0,-2 2 0,-3 1 0,-3-1 0,0-1 0,-4-2 0,-2-4-47,1-5-16,0-8 3</inkml:trace>
  <inkml:trace contextRef="#ctx0" brushRef="#br1" timeOffset="174269.9677">10208 10076 44,'-6'-1'43,"6"1"3,0 0-15,0 0-7,0 0-3,0 0-6,11 5-3,-1 1-1,3-2-3,0 0-8,2-1 0,1-1-27,-2-2-25,2 0 0,-1-6 3,3-1-3</inkml:trace>
  <inkml:trace contextRef="#ctx0" brushRef="#br1" timeOffset="174887.003">10640 10161 42,'6'15'49,"2"8"-1,-3 7-7,-1 5-10,2 9-5,-2 2-8,2 4-18,-1-2 0,0 0 0,-1-4 0,-1-3 0,1-9 0,-2-6 0,0-7 0,-1-8 0,-1-1 0,-3-20 0,1-10 0,-2-10 0,1-10 0,-1-15 0,0-10 0,1-7 0,2-5 0,2 0 0,2 4 0,2 6 0,3 9 0,4 13 0,2 14 0,5 14 0,0 12 0,3 11 0,0 9 0,0 7 0,-4 9 0,-3 5 0,-4 3 0,-8 1 0,-5-2 0,-6-2 0,-7-4 0,-3-4 0,-2-7 0,-2-9 0,3-7 0,3-9-39,4-10-22,6-10 0</inkml:trace>
  <inkml:trace contextRef="#ctx0" brushRef="#br1" timeOffset="175241.0232">10966 9927 54,'19'11'53,"-5"7"0,-2 5 2,-4 3-24,0 6-22,-1 1-9,1 2 0,-1 1 0,-1-3 0,0-4 0,-2-5 0,0-5 0,-3-6 0,1 0 0,-2-13 0,-7-18 0,1-7 0,-2-6 0,1-7 0,0-6 0,2-5 0,1 3 0,4 2 0,2 4 0,4 7 0,2 6 0,3 7 0,4 9 0,1 6 0,1 5 0,1 5 0,3 6 0,-2 2-8,0 3-49,-1-2-1,1-2 1</inkml:trace>
  <inkml:trace contextRef="#ctx0" brushRef="#br1" timeOffset="175540.0403">11368 9887 85,'4'-9'54,"-1"-1"3,-10 8-4,-5 9-47,-3 5-6,-1 7 0,-3 7 0,1 4 0,4 6 0,1 2 0,6 0 0,6-1 0,7-7 0,7-6 0,6-8 0,4-6 0,3-10 0,0-9 0,0-8 0,-4-8 0,-5-4 0,-5-5 0,-4-1 0,-5 0 0,-5 4 0,-2 1 0,-1 7 0,-3 8-21,2 5-37,1-1-2,5 11 2</inkml:trace>
  <inkml:trace contextRef="#ctx0" brushRef="#br1" timeOffset="176300.0838">11674 9953 62,'-1'15'55,"0"4"-2,-1 6 4,-2 5-29,3 11-28,0 7 0,1 7 0,0 6 0,2 4 0,-2 3 0,2-4 0,0-5 0,-1-6 0,2-5 0,-1-11 0,2-10 0,-4-14-18,0 0-30,2-29-8,-1-10 1,0-11 1</inkml:trace>
  <inkml:trace contextRef="#ctx0" brushRef="#br1" timeOffset="176534.0972">11676 10111 88,'5'-68'53,"5"14"1,2 14-9,2 11-30,10 15-15,1 12 0,4 11 0,2 9 0,-1 11 0,-4 5 0,-4 5 0,-7 3 0,-7 1 0,-10-3 0,-8-3 0,-6-3 0,-6-8 0,-2-7 0,-3-8 0,4-7 0,4-11-32,4-11-24,9-11-2,6-10-1</inkml:trace>
  <inkml:trace contextRef="#ctx0" brushRef="#br1" timeOffset="176848.1151">12141 9844 91,'12'8'57,"-11"5"0,-5 5-7,-10 0-50,-3 8 0,-5 2 0,0 6 0,0 0 0,4 2 0,7-2 0,7 0 0,10-4 0,8-5 0,8-5 0,6-7 0,4-7 0,-1-9 0,-1-8 0,-4-7 0,-6-6 0,-6-4 0,-6-4 0,-8-2 0,-4 2 0,-5 1 0,-1 5 0,0 2-36,-2 3-24,3 1 1,3-1 1</inkml:trace>
  <inkml:trace contextRef="#ctx0" brushRef="#br1" timeOffset="177074.1281">12292 9811 82,'9'3'55,"2"7"1,0 2 1,4 2-52,6 6-5,0 4 0,5 5 0,3 3 0,0 3 0,-1 0 0,-1 0 0,0-2 0,-6-3 0,-1-2 0,-3-6-43,-6-8-15,-2-7 2,-2-1-1</inkml:trace>
  <inkml:trace contextRef="#ctx0" brushRef="#br1" timeOffset="177288.1403">12610 9880 80,'-4'-10'53,"-2"7"1,-1 6 1,-2 10-42,-2 3-13,-2 6 0,0 4 0,-2 5 0,0 3 0,0 0 0,3 0 0,1-3 0,4-4-17,3-5-37,4-5-3,5-7 2</inkml:trace>
  <inkml:trace contextRef="#ctx0" brushRef="#br1" timeOffset="177857.1729">12711 9869 87,'8'-5'52,"-7"18"1,-3 3 2,-2 1-47,3 7-8,1 1 0,5 4 0,1 0 0,6-1 0,3-3 0,4-3 0,4-3 0,3-7 0,-1-6 0,-1-9 0,0-7 0,-3-8 0,-3-3 0,-4-2 0,-3 1 0,-3 1 0,-4 4 0,-2 8 0,0-1 0,-4 24 0,0 6 0,0 11 0,-1 9 0,0 12 0,1 8 0,-1 9 0,0 4 0,-1 5 0,-2 1 0,0-4 0,-3-3 0,0-9 0,-1-11 0,-3-11 0,0-10 0,-3-11 0,-4-15 0,0-13 0,0-10 0,2-13 0,2-7 0,5-8 0,5-6 0,9-1 0,7 0 0,8 5 0,7 3 0,5 7 0,4 6 0,2 7 0,1 8 0,-2 4 0,-3 8 0,-4 2 0,-1 7 0,-6 3 0,-2 2-60,-3 0-2,-4-2 0</inkml:trace>
  <inkml:trace contextRef="#ctx0" brushRef="#br1" timeOffset="179128.2456">13365 9267 14,'3'-14'46,"-1"-1"3,-2 15-2,3 8-14,-1 8-3,-2 6-9,3 13-6,-1 6-15,2 12 0,1 5 0,2 8 0,-1 3 0,4 4 0,-1-2 0,1-4 0,0-3 0,1-7 0,-1-8 0,-2-10 0,0-10 0,-1-9 0,-1-10 0,0 0 0,-3-22 0,-2-9 0,0-6 0,-1-5 0,0-5 0,-1-3 0,0-1 0,1 1 0,2 6 0,2 5 0,4 4 0,2 7 0,5 6 0,4 8 0,3 7 0,4 7 0,0 5 0,2 6 0,-1 6 0,-3 5 0,-3 4 0,-4 2 0,-4-1 0,-4-2 0,-3 0 0,-2-4 0,-3-4 0,-1-6 0,0-1 0,-2-9 0,-1 0-39,3-11-23,6-15 2,4-8 1</inkml:trace>
  <inkml:trace contextRef="#ctx0" brushRef="#br1" timeOffset="179564.2705">14222 9599 98,'10'-8'56,"-1"-1"1,-18 10-13,-6 4-44,-5 1 0,-3 3 0,-4 4 0,-2 3 0,0 5 0,3 0 0,5 2 0,6-3 0,9 0 0,7-1 0,9-3 0,7-4 0,6-3 0,3-4 0,1-1 0,0-2 0,-3-2 0,-3 1 0,-6 0 0,-5 2 0,0-1 0,-18 6 0,-4-1 0,-4 4 0,-2 2 0,-1 2 0,-1 4 0,0 1 0,5 3 0,5-1 0,5 2 0,7 0 0,5-2 0,5-2 0,7-1 0,3-6 0,5-5-31,3-4-27,1-7 2,1-6-1</inkml:trace>
  <inkml:trace contextRef="#ctx0" brushRef="#br1" timeOffset="179811.2846">14417 9626 102,'-2'-8'55,"0"0"0,2 8-12,4 14-43,1 1 0,2 6 0,3 4 0,4 3 0,1 5 0,6 4 0,1 3 0,2 1 0,2 0 0,-2-3 0,-1-2 0,-1-3 0,0-2 0,-3-7-29,-1-9-29,-2-7-1,-3-11 1</inkml:trace>
  <inkml:trace contextRef="#ctx0" brushRef="#br1" timeOffset="180083.3002">14758 9547 109,'-3'-11'51,"3"11"1,-6 2-13,0 6-35,-2 5-4,0 6 0,-4 5 0,-2 7 0,-3 6 0,0 4 0,-2 3 0,-1 1 0,0-2 0,3-1 0,2-4 0,2-6 0,6-3 0,4-6-38,5-6-21,4-8 1,4-9 1</inkml:trace>
  <inkml:trace contextRef="#ctx0" brushRef="#br1" timeOffset="180542.3264">15204 9675 99,'16'-11'55,"-8"2"3,0 0-15,-21 7-43,-6 5 0,-4 7 0,-4 5 0,-4 4 0,-2 5 0,1 5 0,2 3 0,2 0 0,7 0 0,6-3 0,9-2 0,6-3 0,6-5 0,6-8 0,4-6 0,3-8 0,4-6 0,1-9 0,-1-6 0,-1-6 0,-1-2 0,-3 3 0,-3 2 0,-2 4 0,-4 5 0,-3 8 0,1 0 0,-5 23 0,1 3 0,-1 4 0,0 4 0,2 6 0,1 2 0,2 4 0,0-3 0,2 0 0,-1-5 0,3-4-19,1-3-41,2-7 2,1-5-2</inkml:trace>
  <inkml:trace contextRef="#ctx0" brushRef="#br1" timeOffset="181000.3526">15435 10013 102,'0'0'59,"0"0"2,0 0-28,-1-11-33,4 0 0,-1-4 0,3-2 0,-1-5 0,5-5 0,0-6 0,2-6 0,1 0 0,-1-1 0,2 2 0,-2 4 0,0 5 0,-5 5 0,2 10 0,0-1 0,-8 15 0,7 18 0,1 6 0,2 4 0,0 8 0,3 4 0,3 4 0,2 0 0,2-1 0,0-5 0,-2-6 0,0-8 0,-2-10 0,-1-11 0,-3-10 0,-3-12 0,-1-11 0,-4-10 0,0-7 0,-4-4 0,0-1 0,-4 1 0,0 2 0,-1 6 0,2 11 0,1 6 0,6 10 0,4 6-45,3 3-17,5 4 4,5 3 0</inkml:trace>
  <inkml:trace contextRef="#ctx0" brushRef="#br1" timeOffset="181429.3772">16201 9450 89,'21'-4'56,"-9"1"2,-1-1-6,-21 6-52,-7 0 0,-5 4 0,-4 3 0,-2 3 0,1 3 0,2 4 0,5 3 0,6 1 0,10 0 0,7-1 0,9-4 0,5-3 0,4-2 0,2-4 0,1-3 0,-3-1 0,-3 1 0,-5 1 0,-8 2 0,-5 3 0,-9 3 0,-5 5 0,-6 3 0,-1 4 0,-3 4 0,0 1 0,2 2 0,6 1 0,4-2 0,7-2 0,6-2 0,6-2 0,8-6 0,4-2 0,5-4 0,5-4 0,2 1 0,-2-6 0,1-2-25,-2-1-35,-6 0 1,-5-2-1</inkml:trace>
  <inkml:trace contextRef="#ctx0" brushRef="#br1" timeOffset="183827.5143">1271 11142 24,'0'0'42,"0"0"1,0 0-1,0 0-23,0 0 1,0 0-4,0 25-7,1-5 0,2 2-2,-1 3 1,2 2 1,-2 0-2,3 1-7,-1-2 0,-1-2 0,1-3 0,0-1 0,-4-20 0,0 0 0,0 0 0,0 0 0,21 8 0,-3-8 0,-2-1 0,-16 1 0,25-13 0,-4 5 0,-1-1 0,0 2 0,0 3 0,0 0 0,-1-1 0,1 1 0,1 1 0,1 0 0,0 2 0,-1-1 0,0-2 0,2 4 0,0 0 0,3 2 0,1 0 0,3 0 0,3 1 0,2 0 0,4-1 0,2-3 0,4 0 0,0 0 0,3-1 0,0 1 0,2-1 0,3 1 0,1-1 0,0 0 0,2 1 0,2-2 0,1 1 0,2-1 0,0 0 0,1 1 0,0 1 0,1 0 0,0 1 0,1-1 0,-2 0 0,2 0 0,0 0 0,-2-2 0,3 0 0,-1 1 0,1-1 0,0 2 0,1-1 0,-1 0 0,2 0 0,-2 0 0,3 1 0,-1-1 0,2 1 0,1-1 0,-1 0 0,0 1 0,3 0 0,-2 1 0,2-1 0,1-1 0,-1-1 0,4-1 0,1 2 0,1-1 0,3-1 0,0 0 0,2 1 0,1 1 0,1-1 0,0 1 0,2 0 0,0 0 0,-1 2 0,1-2 0,2 0 0,0-1 0,0 1 0,1 0 0,1-1 0,-1 0 0,1 0 0,1 0 0,-1 0 0,-1-1 0,0 0 0,1 1 0,-1 0 0,2 1 0,-1-1 0,-2 0 0,2-1 0,-1 2 0,-1-1 0,-1-1 0,2-1 0,-1 0 0,-1 1 0,-1-2 0,2 0 0,0-1 0,0-1 0,0 1 0,0 0 0,-1-2 0,-1 1 0,2-1 0,-2-1 0,0-1 0,0 3 0,-1 1 0,-2 0 0,3 1 0,-1-2 0,-1 2 0,1 0 0,1 2 0,0-1 0,0-2 0,0 2 0,-1 0 0,0 2 0,0 1 0,-3-2 0,1 1 0,0 1 0,2 0 0,-2-1 0,-1 0 0,1 1 0,-1 3 0,-1 2 0,0 0 0,-1-2 0,-1-1 0,-2 1 0,-1 0 0,0-2 0,-1-2 0,0 0 0,-1-1 0,-1 2 0,2 0 0,-2-1 0,0 0 0,-1 0 0,0-1 0,-2-1 0,-1-1 0,-1-2 0,-1 0 0,-2 1 0,0-1 0,-4 0 0,-1 0 0,-4 1 0,-2 1 0,-2 0 0,-3 0 0,-2 0 0,-4 0 0,-1 0 0,-3 1 0,-2 3 0,-3 1 0,0 0 0,-3 2 0,-3 1 0,-1 1 0,0-1 0,-2-1 0,-2-1 0,0-1 0,-1 1 0,-1-1 0,-4 1 0,1-1 0,-5 0 0,-2 0 0,-2-2 0,-4-2 0,-1-4 0,-2-5 0,-2-4 0,-1-4 0,-1-5 0,0-3 0,-1-1 0,0 0 0,-2 2 0,0 3 0,2 3 0,-1 2 0,2 6 0,0 4 0,-1 1-62,-5 8-1,-4 1 3</inkml:trace>
  <inkml:trace contextRef="#ctx0" brushRef="#br1" timeOffset="184610.5591">6488 12094 27,'-8'-10'44,"1"4"1,-4 2 0,-2 3-21,-2 5-6,-4 3-3,0 4-7,-4 3-1,-1 6 2,-1 6-5,2 0 3,2 0-5,3-2-2,7-1 0,8-2 0,5-4 0,10-3 0,8-5 0,7-2 0,7 3 0,5 0 0,3 2 0,0 3 0,-2 3 0,-4 4 0,-4 1 0,-5 3 0,-7-1 0,-6 0 0,-8-1 0,-6 0 0,-8 0 0,-6-2 0,-5-1 0,-5-2 0,-4-3 0,-3-3 0,0-6 0,1-3 0,4-5 0,2-4 0,6-3 0,3-6 0,9 0 0,2-3 0,8-3-60,7-3-1,5-4 0</inkml:trace>
  <inkml:trace contextRef="#ctx0" brushRef="#br1" timeOffset="184918.5767">6872 12114 91,'11'-2'50,"-1"-1"3,-17 14-9,0 8-27,-6 3-17,-3 7 0,-4 3 0,1 5 0,0 4 0,2 1 0,4-1 0,4-2 0,7-1 0,6-5 0,6-3 0,7-6 0,5-6 0,4-3 0,5-5 0,0-5 0,1-4 0,-2-6 0,-1-3-35,-4 0-25,-4-3 3,-4 2 0</inkml:trace>
  <inkml:trace contextRef="#ctx0" brushRef="#br1" timeOffset="185324.6">5123 13517 50,'8'4'41,"2"9"0,0 3 2,1 4-36,1 5 2,3-1-4,1 1-2,1-3-6,-1-4-17,-4-7-23,2-4 1,-2-8-1,0-5 1</inkml:trace>
  <inkml:trace contextRef="#ctx0" brushRef="#br1" timeOffset="185560.6135">5341 13434 45,'6'15'44,"3"2"0,-3-2-1,-1-1-29,0 2-6,5 1-6,-2 1-22,0-1-23,6 1 0,-2-3 0,3-1 1</inkml:trace>
  <inkml:trace contextRef="#ctx0" brushRef="#br1" timeOffset="186287.6551">5694 14042 53,'-2'-8'47,"2"8"-4,0 0 2,0 0-28,0 0-3,0 0-5,3 8-3,-1 0 3,0 1-1,-2-9-4,0 0-4,0 0 0,-4-13 0,3-4 0,-3-7 0,3-8 0,0-6 0,2-9 0,1-6 0,3-3 0,2 0 0,1 0 0,0 4 0,1 6 0,0 6 0,1 13 0,0 11 0,2 13 0,1 11 0,1 11 0,1 11 0,-1 9 0,1 7 0,1 4 0,-2 1 0,-2 1 0,-1 0 0,-1-7 0,-1-5 0,-2-6 0,0-2 0,-2-10-5,-3-6-51,1 0 1,-3-23-4,-4-5 3</inkml:trace>
  <inkml:trace contextRef="#ctx0" brushRef="#br1" timeOffset="186523.6686">5790 13806 95,'-12'-6'45,"12"6"1,14 3-11,2-1-32,1-1 0,6-4-3,3 0-6,1-4-3,2-4-9,-3-3-18,-4-7-9,1-3-2,-6-8 2</inkml:trace>
  <inkml:trace contextRef="#ctx0" brushRef="#br1" timeOffset="186771.6827">6040 13394 37,'-2'-14'48,"4"27"-3,3 6 4,1 7-25,1 5-6,2 9-3,3 8-7,0 4-1,1 0-3,1 0-4,0 1-3,1-6-6,-3 0-16,2-7-23,-3-12 0,3-8-3,-4-9 2</inkml:trace>
  <inkml:trace contextRef="#ctx0" brushRef="#br1" timeOffset="187084.7006">6289 13748 67,'0'19'49,"0"10"1,-1 9-7,-1 4-22,3 8-3,0 1-11,1 3-7,-1 2 0,3-6 0,-3-4 0,3-7 0,-3-7 0,2-8 0,-2-10 0,-1-1 0,1-34 0,-1-9 0,3-13 0,-1-15 0,1-11 0,1-13 0,4-3 0,-2 0 0,4 5 0,2 11 0,0 11 0,1 15 0,4 15 0,1 17 0,1 13 0,-2 14 0,-1 9 0,-2 10 0,-4 7 0,-4 3 0,-6 0 0,-5 2 0,-5 0 0,-3-10 0,0-4 0,-2-12 0,1-12-14,2-10-45,3-12 0,5-18 0</inkml:trace>
  <inkml:trace contextRef="#ctx0" brushRef="#br1" timeOffset="187475.723">6531 13148 47,'16'10'49,"-3"13"2,0 10 2,-2 11-29,-2 6-2,1 10-13,-1 2-9,0 4 0,0 0 0,-1-3 0,-4-7 0,1-7 0,-1-9 0,0-9 0,-3-12 0,0-10 0,0-1 0,2-34 0,1-4 0,2-7 0,1 0 0,2-3 0,1 1 0,2 5 0,1 8 0,-2 11 0,1 8 0,-1 9 0,0 6 0,1 7 0,-3 10 0,1 3 0,-1 4 0,2 2 0,1 2 0,-1-2 0,4-2-18,1-5-38,0-7-1,3-9-1</inkml:trace>
  <inkml:trace contextRef="#ctx0" brushRef="#br1" timeOffset="187842.744">7084 13482 79,'-4'-12'51,"-5"8"1,-2 11-1,-1 10-29,-4 5-22,1 7 0,0 3 0,2 5 0,3-4 0,5 0 0,2-4 0,6-6 0,5-6 0,3-9 0,5-8 0,1-8 0,2-6 0,0-9 0,0-6 0,-3-1 0,-1-1 0,-5 2 0,-1 6 0,-2 6 0,-1 0 0,-2 25 0,-1 8 0,0 5 0,0 4 0,2 3 0,0 1 0,1-1 0,2-2 0,1-4-52,-2-9 0,6-5 1,0-8-3</inkml:trace>
  <inkml:trace contextRef="#ctx0" brushRef="#br1" timeOffset="188081.7577">7441 13105 83,'2'15'47,"-3"4"-2,1 2-14,1 5-25,-1 3 0,1 0-4,1-1-7,2-6-14,2-8-25,5-4-1,4-10-1,1-7 0</inkml:trace>
  <inkml:trace contextRef="#ctx0" brushRef="#br1" timeOffset="188328.7718">7651 13075 60,'14'-13'49,"-6"8"-1,-1 8 1,-3 7-31,-1 4-9,-1 5-4,1 3-5,0 2-15,2-4-32,8 0-1,6-7-1,13-5 1</inkml:trace>
  <inkml:trace contextRef="#ctx0" brushRef="#br1" timeOffset="189520.84">13436 10559 17,'4'9'41,"-4"1"2,2 3 3,-3 3-21,-1 5-11,2 5 0,-1 2 1,1 3-4,0 1-2,2 0-1,0 0-2,0-3 0,1-6-6,0-4 0,0-6 0,1-3 0,1-2 0,0 0 0,1-8 0,4 0 0,0-1 0,3-2 0,1 0 0,3 0 0,1-3 0,3-1 0,1 0 0,1 0 0,3 2 0,2 0 0,2 0 0,2 2 0,1 2 0,1 0 0,1 0 0,1 0 0,2 1 0,2 0 0,1 0 0,3 0 0,3-1 0,3 1 0,3 2 0,3 0 0,2 0 0,1 0 0,1-1 0,-1 1 0,2-2 0,-2-1 0,-1-1 0,1 0 0,-1-1 0,0 0 0,0 0 0,-1 0 0,2 0 0,-2-1 0,0 1 0,-2-1 0,-2 0 0,0 1 0,-2 0 0,-2 2 0,0 0 0,0 1 0,-1 0 0,1 1 0,3 1 0,-3 0 0,3 0 0,0 0 0,0-1 0,-3 2 0,-1 1 0,-1 0 0,-2-1 0,-1 0 0,-2 1 0,-1-2 0,0 0 0,-3-2 0,-1-2 0,-3 0 0,-5-1 0,-3 0 0,-3-2 0,-8-1 0,-1-2 0,-3-3 0,-4-5 0,-1-5 0,1-4 0,-3-8 0,0-8 0,0-6 0,-2-6 0,0-2 0,-1 0 0,1 2 0,-1 4 0,-1 4 0,1 10 0,-1 5 0,0 10 0,-1 5 0,2 8 0,-1-1-59,-3 19-6,-1 7 1</inkml:trace>
  <inkml:trace contextRef="#ctx0" brushRef="#br1" timeOffset="190332.8864">14646 11746 72,'-1'-8'49,"2"24"3,1 5-10,-1 8-27,0 7-2,1 6-1,-2 4-12,3 4 0,-1-1 0,0-4 0,0-8 0,0-6 0,-1-8 0,-1-7 0,1 0 0,3-23 0,-2-8 0,4-6 0,1-8 0,3-8 0,1-8 0,2-6 0,1-1 0,0 3 0,-1 4 0,-1 7 0,-1 12 0,-1 12 0,-2 14 0,1 11 0,-1 9 0,-2 9 0,1 8 0,0 2 0,-2 0 0,-1 0 0,-1-7 0,0-4 0,-1-5 0,1-6 0,-1-8 0,-2-1 0,5-21 0,-1-7 0,3-8 0,3-8 0,2-11 0,2-5 0,3 1 0,1 3 0,2 5 0,-1 8 0,0 12 0,0 14 0,-2 15 0,0 12 0,-1 8 0,-1 9 0,-2 7 0,0 2 0,-2 3 0,-2-1 0,-2-1 0,-1-5 0,-1-5 0,-2-8 0,0-6 0,0-11 0,-1-1-23,11-22-37,1-10-2,5-8 2</inkml:trace>
  <inkml:trace contextRef="#ctx0" brushRef="#br1" timeOffset="190609.9023">15496 11636 87,'10'-9'55,"-16"21"2,-5 5-1,-8 3-56,-1 8 0,-6 3 0,1 6 0,-2 2 0,1 1 0,6-1 0,6-2 0,6 0 0,8-2 0,6-2 0,10-5 0,4-5 0,4-5 0,2-3 0,1-3 0,0-5 0,-2-4 0,0 0 0,-7 0 0,-1-2-61,-3 0-1,-3-1-1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0:44:16.18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1652 1088 56,'0'0'47,"0"0"1,0 0-9,0 0-20,0 0-6,7 49 4,-4 2-1,3 5-16,-1 7 0,1 2 0,-1 0 0,2 3 0,0 0 0,-1-3 0,1 1 0,-1-4 0,1-4 0,2-4 0,-4-6 0,0-3 0,0-3 0,0-6 0,-2 0 0,-3-36 0,0 0 0,0 0 0,0 0-16,0 0-41,0 0-1,0 0 2,0 0 3</inkml:trace>
  <inkml:trace contextRef="#ctx0" brushRef="#br0" timeOffset="600.0344">1654 1333 52,'-9'-54'54,"0"3"-3,1 0 2,-1 2-30,4 5-4,4 1-16,4 6-3,4 2 0,5 5 0,0-1 0,17 19 0,4 4 0,4-1 0,2 3 0,2 7 0,3 5 0,-2 1 0,-1 3 0,-3 7 0,-4 8 0,-3 6 0,-3 7 0,-5 3 0,-4 3 0,-6 2 0,-6 2 0,-5 0 0,-8-6 0,-7 1 0,-6-6 0,-7 0 0,-6-5 0,-4 0 0,-3-4 0,-2-7 0,2-2 0,4-4 0,5-2 0,0-1 0,30-12 0,0 0 0,0 0 0,0 0 0,0 0 0,0 0 0,33 9 0,2 2 0,0 5 0,3 2 0,0 3 0,-1 4 0,-3 3 0,0 3 0,-2 1 0,-2 0 0,-4 3 0,-4-2 0,2-1 0,-24-32 0,20 35 0,0 0 0,-20-35 0,0 0 0,0 0 0,0 0 0,0 0-55,0 0-8,0 0 0</inkml:trace>
  <inkml:trace contextRef="#ctx0" brushRef="#br0" timeOffset="1112.0637">2613 1571 52,'18'-19'53,"-18"19"-1,-2-22 2,0-2-23,2 24-18,-25-8-13,1 9 0,-5 9 0,-1 8 0,-4 2 0,1 2 0,1-2 0,2 1 0,5-3 0,4 0 0,0-1 0,21-17 0,0 0 0,0 0 0,14 23 0,3-9 0,6-5 0,1-5 0,2-3 0,-1-2 0,-2-2 0,-4 0 0,-1 0 0,-18 3 0,0 0 0,0 0 0,0 0 0,-9 22 0,0 1 0,-12-5 0,0 2 0,1 4 0,2 1 0,1-3 0,4 0 0,3 2 0,6-1 0,0 0 0,4-23 0,0 0 0,24 24 0,-3-6 0,4-6 0,-2-8-22,3-3-38,2-2 2,2-5-1</inkml:trace>
  <inkml:trace contextRef="#ctx0" brushRef="#br0" timeOffset="1586.0908">2980 1567 76,'-1'-24'50,"1"24"3,-21-5 0,0 6-37,2 8-9,-2 8-7,1 4 0,-3 8 0,2 3 0,2 3 0,2 3 0,5 1 0,5-3 0,4-3 0,7-1 0,3-6 0,1-1 0,13-17 0,1-9 0,3-3 0,-1-10 0,1-9 0,-3-11 0,-1-10 0,-5-2-6,-2 2 2,-6 3 7,-1 2-1,-3 6 3,-3 11-5,0 0 0,-1 22 0,0 0 0,-4 33 0,4-1 0,0 3 0,1 6 0,3-1 0,1 1 0,3-1 0,2-3 0,3-5 0,-1-4 0,3-4-29,2-6-31,1-7 3,2-7 0</inkml:trace>
  <inkml:trace contextRef="#ctx0" brushRef="#br0" timeOffset="1879.1075">3623 1578 82,'21'-20'57,"-21"20"0,0 0 2,0 0-59,-29 15 0,0 4 0,-3 1 0,-1 6 0,-1 4 0,2 5 0,3 1 0,5 6 0,8-3 0,10-1 0,10-1 0,8-3 0,9-3 0,7-6 0,9-8 0,2-11 0,5-3 0,2-9-43,-3-10-15,-3-10-1,-5-12 1</inkml:trace>
  <inkml:trace contextRef="#ctx0" brushRef="#br0" timeOffset="2142.1226">3781 961 115,'-5'-21'53,"5"21"0,2 36-19,2 7-34,4 9 0,1 5 0,4 9 0,2 4 0,2 7 0,3-1 0,0-1 0,1-1 0,0-5 0,1 0 0,-1-5 0,-1-8 0,0-7 0,-3-11 0,0-8-36,-3-6-21,0 1 1,-14-25-2</inkml:trace>
  <inkml:trace contextRef="#ctx0" brushRef="#br0" timeOffset="2346.1342">3811 1641 137,'0'0'54,"0"0"3,0 0-50,0 0-7,0 0 0,27-4 0,3 3 0,3 3 0,1-1 0,3-2 0,-1 1-38,1-4-19,0-4 0,-4-2-1</inkml:trace>
  <inkml:trace contextRef="#ctx0" brushRef="#br0" timeOffset="2542.1454">4284 1520 101,'0'0'59,"1"29"-1,-3 0-21,-4 3-37,3 3 0,-2 3 0,4 4 0,0 1 0,2-2 0,1-1 0,2-3 0,3-6 0,1-7-4,0-1-58,10-19 3,2-9 1</inkml:trace>
  <inkml:trace contextRef="#ctx0" brushRef="#br0" timeOffset="2872.1643">4593 1522 125,'0'0'60,"-19"19"2,1 3-54,5 9-8,-2 5 0,2 7 0,2 0 0,4 0 0,5 0 0,7-7 0,5-3 0,5-8 0,5-8 0,1-10 0,2-5 0,0-4 0,-2-10 0,-4-14 0,-3-9 0,-5-9 0,-4-5 0,-4-5 0,-4-1 0,-3 3 0,0 4 0,-2 10 0,2 11 0,-1 0-57,7 27-3,0 0 1,0 0 2</inkml:trace>
  <inkml:trace contextRef="#ctx0" brushRef="#br0" timeOffset="3270.1871">4801 1816 85,'0'0'55,"0"0"-1,0 0 3,0 0-53,0 0-4,8-30 0,-4-5 0,-3-7 0,0-1 0,2 0 0,0 0 0,2 6 0,2 8 0,-2-2 0,-5 31 0,21 4 0,-1 11 0,-1 9 0,3 6 0,1 7 0,3 4 0,1 0 0,0-3 0,-3-1 0,-2-8 0,-2-7 0,-2 0 0,-18-22 0,0 0 0,0 0 0,18-20 0,-11-5 0,-3-6 0,0-3 0,-4-5 0,0-2 0,0-2 0,2 4-25,5 5-35,3 2-4,5 5 0</inkml:trace>
  <inkml:trace contextRef="#ctx0" brushRef="#br0" timeOffset="3616.2069">5614 1365 96,'0'0'57,"0"0"-1,-29 26-10,-4-5-46,1 1 0,-1 0 0,3-1 0,3 0 0,6-1 0,0-1 0,21-19 0,6 27 0,7-7 0,4-1 0,7 0 0,2-2 0,2 3 0,0-3 0,-2 2 0,-5 2 0,-3 3 0,-6 3 0,-7 0 0,-9 0 0,-7 0 0,-9-1 0,-6-4 0,-7-5 0,-7-8 0,-4-7-17,-3-11-45,1-9 0,-1-9 2</inkml:trace>
  <inkml:trace contextRef="#ctx0" brushRef="#br0" timeOffset="3760.2151">4896 1261 124,'0'0'50,"0"0"-16,0 0-30,0 0-56,0 0-1,0 0-3</inkml:trace>
  <inkml:trace contextRef="#ctx0" brushRef="#br0" timeOffset="4632.265">1693 2373 109,'-25'20'51,"-1"0"2,26-20-11,0 0-42,0 0 0,37 5 0,-4-2 0,2 0 0,2-3 0,7 5 0,4-2 0,7-4 0,5 0 0,7 0 0,5-4 0,6 3 0,4 4 0,7-4 0,3 1 0,3 2 0,6 0 0,0 2 0,3 0 0,2 0 0,4-4 0,1 0 0,1 0 0,4 3 0,1-2 0,2 0 0,2 2 0,0-3 0,6 0 0,-3-1 0,3-5 0,-1-3 0,0 0 0,-1 0 0,-2 0 0,-5 3 0,-4 0 0,-6 1 0,-4 2 0,-9 0 0,-9 2 0,-9-3 0,-11 0 0,-10-1 0,-9 2 0,-11 0 0,-8 2 0,-9 2 0,-1-1 0,-18 1 0,0 0 0,0 0 0,0 0 0,0 0 0,0 0 0,0 0 0,0 0 0,0 0 0,0 0 0,0 0 0,0 0-46,0 0-16,0 0-4</inkml:trace>
  <inkml:trace contextRef="#ctx0" brushRef="#br0" timeOffset="131966.5481">1371 3796 36,'8'-21'32,"-8"21"0,0 0-5,0 0-2,0 0-2,0 0-4,0 0-1,0 0-4,0 0-2,0 0-2,4 27-3,1-3-7,-3 3 0,2 0 0,-3 1 0,1 1 0,0 0 0,-1 0 0,2-2 0,-2-3 0,2-2 0,-1-2 0,-2-20 0,0 0-4,0 0-46,0 0-4,0 0 1,0 0 0</inkml:trace>
  <inkml:trace contextRef="#ctx0" brushRef="#br0" timeOffset="132613.5851">1330 3612 17,'0'0'34,"-17"-17"0,0 0-4,17 17-3,-18-4-6,0 0-1,18 4-6,-21 8-3,2 1-5,3 4-1,-2 4 2,0 3-3,0 3 2,1 5 0,0 4 0,0 3-1,1 3-3,1 6-2,2 0 0,3 3 0,2 1 0,5 1 0,3 0 0,6-3 0,4-2 0,7-3 0,4-4 0,8-3 0,3-4 0,4-6 0,3-5 0,2-5 0,2-4 0,1-8 0,0-6 0,0-6 0,-3-5 0,0-6 0,-5-5 0,-2-7 0,-6-6 0,-4-6 0,-7-5 0,-7-4 0,-6-5 0,-6-2 0,-6 0 0,-6 2 0,-7 2 0,-3 8 0,-3 6 0,-4 8 0,0 7 0,-1 8 0,3 6 0,1 4 0,5 7-25,7 6-31,-2 0-2,18-3 1</inkml:trace>
  <inkml:trace contextRef="#ctx0" brushRef="#br0" timeOffset="133937.6608">2612 3625 27,'-5'-10'42,"-1"0"4,-3 5-10,-2 3-12,-2 3-5,-3 5-2,-1 6-6,-3 3 0,-1 8-2,-2 7 0,-1 10-5,-2 5-4,2 10 0,1 5 0,5 4 0,3 1 0,6 3 0,5-2 0,10-5 0,7-7 0,8-7 0,6-9 0,8-10 0,6-10 0,3-13 0,4-11 0,1-10 0,-2-9 0,-3-11 0,-3-13 0,-6-8 0,-8-8 0,-8-3 0,-8-3 0,-10 1 0,-7 2 0,-8 5 0,-6 9 0,-3 10 0,-2 11 0,-3 8 0,1 10 0,1 8 0,5 8-46,5 9-12,6 6 4,6 9-2</inkml:trace>
  <inkml:trace contextRef="#ctx0" brushRef="#br0" timeOffset="134284.6807">2949 3981 72,'-4'-8'44,"4"8"3,7 8-4,2 6-32,2 4-4,4 6 0,3 2 1,4 6-1,3 2-1,3 1-3,0-1-3,-1-3 0,0-3-4,-3-5-7,-1-4-23,-2-5-15,-5-9 0,-2-6-2</inkml:trace>
  <inkml:trace contextRef="#ctx0" brushRef="#br0" timeOffset="134524.6944">3205 3854 66,'-7'-9'49,"2"17"-2,1 7 3,-3 7-24,0 3-19,-1 7 3,-1 5-10,0 5 0,-1 5 0,0 0 0,1-3 0,1-3 0,0-2 0,2-8-11,1-9-40,7-6-4,-2-2 3,9-24-4</inkml:trace>
  <inkml:trace contextRef="#ctx0" brushRef="#br0" timeOffset="134735.7065">3311 3884 72,'13'0'50,"-2"4"-2,-2 7 3,1 6-33,-4 5-9,0 5-2,-1 3-7,2 2 0,-1-1 0,0 1 0,0 0 0,0-5-13,0-5-38,3-3-1,1-7 1,1-5-1</inkml:trace>
  <inkml:trace contextRef="#ctx0" brushRef="#br0" timeOffset="135012.7223">3748 3873 97,'9'-15'52,"-9"15"-1,-10 4 4,-4 4-55,-5 4 0,-2 6 0,-3 6 0,1 7 0,1 5 0,4 3 0,3 3 0,9-1 0,7-2 0,9-3 0,7-5 0,6-7 0,4-6 0,3-8 0,4-7-18,0-8-37,-3-10-1,-2-9 0,-9-12 4</inkml:trace>
  <inkml:trace contextRef="#ctx0" brushRef="#br0" timeOffset="135238.7353">3763 3530 90,'-8'-4'49,"5"14"3,1 10-4,2 8-39,4 10-2,1 5-7,3 7 0,1 4 0,2 5 0,0 2 0,1-1 0,0-1 0,-1-4 0,1-2 0,-3-6-31,0-8-20,1-8-5,-1-9 2</inkml:trace>
  <inkml:trace contextRef="#ctx0" brushRef="#br0" timeOffset="135682.7607">4212 3883 91,'5'-7'50,"1"-1"3,-17 8-3,-2 5-39,-5 2-11,-2 6 0,-5 6 0,-1 5 0,0 4 0,0 5 0,5 0 0,6 0 0,5 0 0,6-4 0,7-6 0,7-6 0,6-6 0,4-6 0,4-8 0,2-7 0,0-8 0,-1-7 0,-2-2 0,-2-2 0,-6-2 0,-2 3 0,-4 5 0,-3 7 0,-1-1 0,-5 25 0,0 4 0,-2 7 0,2 7 0,0 3 0,4 4 0,2-1 0,0-1 0,5-5 0,3-4 0,1-8-10,1-9-44,1-8-2,0-10-1,0-11 2</inkml:trace>
  <inkml:trace contextRef="#ctx0" brushRef="#br0" timeOffset="135923.7744">4445 3473 75,'3'-22'50,"4"34"2,1 10-2,3 10-34,-2 5-7,2 9-6,0 7-3,1 5 0,-1 5 0,0 3 0,-2-3 0,0-2 0,0-3 0,0-4 0,-2-7 0,-1-9 0,0-9-40,-2-7-14,-4-11 2,0-1-3</inkml:trace>
  <inkml:trace contextRef="#ctx0" brushRef="#br0" timeOffset="136095.7843">4385 3943 100,'-9'-8'51,"-1"0"1,19 7-2,2 1-48,7 0-2,5-1 0,5-1 0,5 0-3,1-1-34,0-3-15,1-1 1,-3-5-1</inkml:trace>
  <inkml:trace contextRef="#ctx0" brushRef="#br0" timeOffset="136291.7955">4781 3783 65,'0'0'49,"1"14"0,0-1 3,0 1-25,0 6-14,-1 1-13,1 4 0,-1 3 0,1 3 0,1 1 0,1-1 0,3 0-7,1-2-39,1-8-7,3-3 1,3-8-2</inkml:trace>
  <inkml:trace contextRef="#ctx0" brushRef="#br0" timeOffset="136637.8153">5046 3799 107,'-4'-9'53,"-5"8"2,-5 6-15,-6 5-40,2 7 0,-2 5 0,4 5 0,1 4 0,4 2 0,4 1 0,7-1 0,7-3 0,5-3 0,4-3 0,5-8 0,1-6 0,1-9 0,-1-9 0,-3-9 0,-3-8 0,-5-6 0,-5-3 0,-5 0 0,-4 1 0,-3 3 0,-1 4 0,-2 6 0,1 8 0,1 3 0,-2 1 0,9 17-37,2 3-21,1 5 1,3 5 2</inkml:trace>
  <inkml:trace contextRef="#ctx0" brushRef="#br0" timeOffset="136991.8355">5156 4120 106,'7'10'57,"-5"-18"-2,0-3-18,-2-4-37,4-3 0,-2-6 0,2-3 0,1-3 0,1 0 0,1 3 0,2 4 0,2 3 0,2 6 0,0 8 0,0 10 0,2 6 0,0 8 0,1 4 0,0 4 0,0 2 0,-1 0 0,0-2 0,-2-5 0,-2-4 0,-2-7 0,-2-5 0,-1-1 0,-4-19 0,-2-6 0,-1-4 0,0-6 0,1-3 0,-1-5 0,4 1-10,4 1-49,3 2 0,5 6 0</inkml:trace>
  <inkml:trace contextRef="#ctx0" brushRef="#br0" timeOffset="137291.8527">5666 3709 104,'7'3'54,"0"0"2,-17 6-15,-6-2-41,0 4 0,-4 1 0,0 2 0,2 1 0,3 1 0,6 1 0,6 2 0,7 1 0,8 1 0,4 0 0,6 1 0,1 3 0,3 2 0,-2-1 0,-3 0 0,-2-2 0,-5-1 0,-6 0 0,-5-2 0,-7-4 0,-6-3 0,-4-2 0,-6-7 0,-2-5 0,-6-8-43,-5-10-18,-1-10 1</inkml:trace>
  <inkml:trace contextRef="#ctx0" brushRef="#br0" timeOffset="137435.8609">5105 3558 136,'-24'-7'54,"7"8"-24,6 3-29,2 0-52,2 5-4,-1 1-1</inkml:trace>
  <inkml:trace contextRef="#ctx0" brushRef="#br0" timeOffset="154389.8306">6656 3969 10,'0'0'38,"0"0"4,0 0 2,0 0-21,9-5-6,0 3-2,0 0-1,4 2 0,0-2-3,2 0-2,1 0-1,2 0-2,-2 0-2,3 0-4,0-2 0,0 0 0,1 2 0,1 0 0,0 1 0,1 0 0,1-2 0,-1 1 0,1 1 0,1 1 0,0-2 0,2 1 0,1 0 0,3 1 0,-1 0 0,2 1 0,1 0 0,1-1 0,-1 1 0,1 1 0,0-1 0,-1 0 0,-1 0 0,0 0 0,-1 2 0,0 0 0,0-2 0,1 0 0,0 1 0,0-1 0,1 1 0,1 0 0,1-1 0,-2 0 0,2 0 0,0 1 0,-1 0 0,1 1 0,-1-2 0,0 0 0,0 2 0,1 0 0,1-2 0,-1 0 0,1-1 0,1 1 0,0 1 0,0-1 0,-1-1 0,2 0 0,-2 2 0,0 1 0,0-1 0,0 0 0,-2 0 0,-2 0 0,-1-1 0,-1 1 0,-3 0 0,-2-2 0,-3 1 0,-5 0 0,-1 0 0,-2-2 0,-5 1 0,-2-1 0,-6 1 0,0 0 0,0 0 0,0 0 0,0 0 0,-6-7-22,-1-1-36,-1-3-2,-1-3 1</inkml:trace>
  <inkml:trace contextRef="#ctx0" brushRef="#br0" timeOffset="154712.8491">8558 3835 74,'-12'-9'53,"3"3"1,2 3-17,1-1-10,-1-1-17,7 5-10,0 0 0,0 0 0,8 9 0,4 1 0,1 4 0,3 1 0,4 1 0,0 2 0,2 2 0,0 3 0,0 1 0,-1-1 0,-3 0 0,-5 1 0,-3 1 0,-6 2 0,-3-1 0,-6-2 0,-3 0 0,-5 0 0,0-3 0,-1-3 0,0-3 0,1-2 0,1-6 0,3-3-13,3-3-47,0 0 0,2-11-2</inkml:trace>
  <inkml:trace contextRef="#ctx0" brushRef="#br0" timeOffset="155629.9016">7334 3216 73,'-1'-8'52,"-4"0"2,-1-2-16,-1 4-11,-2-1-16,0 3-11,-2 0 0,-3 3 0,1-1 0,-1 2 0,-2 3 0,0 2 0,-1 2 0,1 2 0,0 1 0,3 4 0,0 0 0,1 3 0,2 1 0,3-1 0,2 0 0,2 0 0,1 0 0,0 0 0,2 2 0,0 1 0,0 1 0,0 0 0,2 2 0,-1 1 0,-1 0 0,1 0 0,0-2 0,-1 1 0,0-2 0,0-1 0,0 0 0,0-1 0,0-2 0,0-1 0,2-2 0,1-2 0,4 0 0,-1-1 0,4-3 0,2-1 0,3-2 0,2 0 0,1-1 0,0-1 0,2-2 0,1-1 0,-1 0 0,-1-1 0,-2 1 0,-1 0 0,-4 0 0,-2-1 0,-2 1 0,-2-1 0,-6 1 0,0 0-42,7-2-20,-1-1 1</inkml:trace>
  <inkml:trace contextRef="#ctx0" brushRef="#br0" timeOffset="156095.9282">7666 3427 76,'-5'-10'54,"-2"2"2,1 1 0,-1 4-43,-2 1-13,1 6 0,-4 3 0,0 5 0,-1 4 0,0 5 0,-2 4 0,4 2 0,2 2 0,3 0 0,6-1 0,4-1 0,6-3 0,7-5 0,4-5 0,5-6 0,3-5 0,2-6 0,-2-7 0,-2-6 0,-4-6 0,-4-7 0,-8-5 0,-7-1 0,-6-2 0,-5 0 0,-4 3 0,-4 3 0,-3 6 0,0 6 0,3 7 0,-1 4 0,7 6 0,0 2 0,0 0-37,9 0-23,7 11 2,3-1-1</inkml:trace>
  <inkml:trace contextRef="#ctx0" brushRef="#br0" timeOffset="156667.9609">7834 3179 85,'-4'-8'50,"4"8"0,0 0-11,0 0-21,0 0-8,11-4-7,4 1-3,-1 1 0,3 0 0,4 1 0,0 1 0,-1 1 0,0-1 0,-2 2 0,-3 0 0,-2 1 0,-4 0 0,-1 1 0,0 0 0,-8-4 0,5 10 0,-1 4 0,0 0 0,0 5 0,0 2 0,0 5 0,1 3 0,2 4 0,1 4 0,2-2 0,1 2 0,1 0 0,1-2 0,-1-1 0,-1-3 0,-2-2 0,-2-6 0,-4-2 0,-5-4 0,-5-3 0,-7-2 0,-4-3 0,-9-4 0,-4-2 0,-7 0 0,0-2 0,-1-1 0,4-1 0,4 0 0,8-4 0,12 1 0,-2-1-24,31-2-42,5-1 1</inkml:trace>
  <inkml:trace contextRef="#ctx0" brushRef="#br1" timeOffset="185952.6359">3541 6097 22,'0'0'36,"0"0"2,0 0-15,2 9-7,0 3 0,-2 3 1,1 4 0,-1 2-1,0 2-3,-1 1-3,1 1-3,0-2-2,0-3-1,-1-5-1,1-3 0,0-4 2,-1 0-1,1-8-4,2-10 0,-1-6 0,3-6 0,-1-5 0,-1-10 0,2-7 0,-1-6 0,0-2 0,2 2 0,-1 2 0,1 2 0,-2 3 0,3 8 0,1 7 0,1 5 0,1 5 0,2 4 0,1 5 0,0 4 0,1 4 0,0 5 0,0 3 0,-1 4 0,-1 4 0,-1 3 0,0 2 0,0 1 0,0 1 0,0 0 0,-1 1 0,0 2 0,0-3 0,-2 0 0,0 0 0,-1 1 0,-2 0 0,0 1 0,0-1 0,0-1 0,-2-1 0,1-1 0,-1-4 0,0-2 0,-1-4 0,1-2 0,-1 0 0,-1 0 0,0-8 0,0 0 0,0 8 0,2-1 0,-2 1 0,0-1 0,0-7 0,0 0 0,1 9 0,0-1 0,0-1 0,-1-7 0,0 0 0,1 8 0,-1-1 0,0 1 0,1 0 0,-1 0 0,0-8 0,0 0 0,0 0-52,-7 5-4,-1-7 0,3-2 1</inkml:trace>
  <inkml:trace contextRef="#ctx0" brushRef="#br1" timeOffset="186186.6493">3640 6137 94,'-8'1'47,"8"-1"3,0 0-5,0 0-36,8 1-2,2 0-4,3 0-3,2 0 0,3 0 0,-1-2-8,3 1-23,1 0-21,-1-5 3,1 0-3,-3-2 1</inkml:trace>
  <inkml:trace contextRef="#ctx0" brushRef="#br1" timeOffset="186523.6686">4005 5791 80,'0'0'48,"0"0"1,1 8-1,1 4-35,0 2-4,1 5-1,1 4-8,1 6 0,3 3 0,1 2 0,-2-1 0,2 2 0,-1-1 0,-2-1 0,3-3 0,-3-5 0,-1-1 0,-2-6 0,0-3 0,0-6 0,-1-1-40,-2-8-15,0 0 2,9-8-1</inkml:trace>
  <inkml:trace contextRef="#ctx0" brushRef="#br1" timeOffset="186847.6871">4341 5966 78,'3'-10'50,"-3"10"4,-10 1-1,-1 6-33,-3 0-20,2 6 0,-2 6 0,0 4 0,1 1 0,0 3 0,2 0 0,4 0 0,4-3 0,3 2 0,6-6 0,5-2 0,5-5 0,3-4 0,2-2 0,3-4 0,1 0 0,-3-5-25,-3-3-32,-2-4-2,-3-2 1</inkml:trace>
  <inkml:trace contextRef="#ctx0" brushRef="#br1" timeOffset="187463.7224">2988 5799 6,'0'0'41,"-3"9"3,-2 0 4,3 3-17,2 6-7,0 2-1,2 7-4,0 2-4,1 6-11,-1-1-4,1 2 0,-2 0 0,0-1 0,-2 0 0,0-2 0,1-4 0,-2-4 0,1-2 0,-1-7 0,2-2-14,2-4-39,-1 0-2,1-19 1,-1-5 0</inkml:trace>
  <inkml:trace contextRef="#ctx0" brushRef="#br1" timeOffset="187831.7434">3146 5668 65,'4'-11'47,"-3"2"-1,0 0 2,-1 9-27,-4 9-12,-1 3-1,0 2-3,0 6-1,2-1-2,2 2-2,0 0 0,4 0 0,3-3 0,5-4 0,1-6 0,3-4 0,0-5 0,1-6 0,-2-6 0,-2-4 0,-3-4 0,-4-2 0,-4-1 0,-3 1 0,-2 4 0,-4 1 0,1 3-42,1 7-13,-2 4 3,1-1-2</inkml:trace>
  <inkml:trace contextRef="#ctx0" brushRef="#br1" timeOffset="188440.7782">4859 5966 40,'-8'-6'42,"8"6"3,0 0-10,12-3-12,0-1-7,5 2-5,2 1-3,5 2-1,2 0 0,3 3-3,4-2 0,0 2-3,1 1 1,-1 0-2,0 0 0,0-1-1,-3 0-4,-4-3-10,-2 0-14,-4 1-20,-7-5 3,-3-1-4,-7-4 0</inkml:trace>
  <inkml:trace contextRef="#ctx0" brushRef="#br1" timeOffset="188772.7972">5191 5850 34,'-10'-9'41,"10"9"2,0 0 2,0 0-20,0 0-8,7 7-5,2-1-2,2 4-2,4-3 0,3 4-3,0 1-1,4 2-1,-1 0-3,2 2 0,-2 0 0,-4 0 0,-3 3 0,-3 1 0,-5-1 0,-5 1 0,-6 1 0,-3 1 0,-7 0 0,-3 1 0,-1 1 0,-2-1 0,1-1 0,0-4 0,5 1 0,6-3-45,6-6-12,0 0 1,15-17-1</inkml:trace>
  <inkml:trace contextRef="#ctx0" brushRef="#br1" timeOffset="189547.8416">6044 5957 26,'-2'-10'46,"-1"0"1,3 10-12,0 0-4,0 0-9,0 0-5,-2 12-5,0 3-4,0 6-3,-2 3 1,0 4-6,-1 2 0,-1 1 0,-1-5 0,-1-3 0,2-4 0,0-8 0,0-1 0,4-18 0,3-8 0,2-11 0,0-6 0,2-12 0,1-7 0,3-5 0,1-4 0,1 3 0,1 6 0,0 8 0,2 7 0,0 11 0,2 11 0,0 10 0,2 8 0,1 8 0,1 5 0,1 9 0,0 6 0,0 6 0,-2 5 0,0 4 0,-2 3 0,-2 1 0,0-1 0,-4-3 0,-1-5 0,-4-6 0,0-2 0,-4-9-15,-4-6-40,0-6-2,-2-1 1,-4-17 2</inkml:trace>
  <inkml:trace contextRef="#ctx0" brushRef="#br1" timeOffset="189736.8524">6090 5968 81,'-10'3'47,"1"-1"1,9-2 1,15 11-37,1-2-6,5-1-1,4-3-4,5-4-5,3-3-19,2-2-24,-1-7-4,-2-4 0,-2-7 1</inkml:trace>
  <inkml:trace contextRef="#ctx0" brushRef="#br1" timeOffset="189939.864">6453 5679 77,'-1'9'50,"0"3"1,2 2 1,1 5-37,0 2-5,3 5-10,2 3 0,2 4 0,4 1 0,-1 1 0,3 3 0,-2-3 0,3 0-37,1-1-16,-3-4 0,1-4 1</inkml:trace>
  <inkml:trace contextRef="#ctx0" brushRef="#br1" timeOffset="190180.8778">6843 5894 109,'-12'1'51,"-4"5"3,-3 7-17,0 6-33,-3 2-4,3 4 0,3 2 0,5 1 0,6-1 0,5-3 0,7-5 0,4-7-19,5-5-14,5-6-21,-1-8 2,-2-7 1</inkml:trace>
  <inkml:trace contextRef="#ctx0" brushRef="#br1" timeOffset="190398.8902">6784 5625 78,'-9'-14'50,"6"26"1,4 7-8,2 7-26,1 4-1,4 6-16,3 3 0,3 4 0,2 1 0,0 1 0,0-1 0,1-3 0,1-4-6,-1-3-48,-2-8-2,0-6 3,-5-11-1</inkml:trace>
  <inkml:trace contextRef="#ctx0" brushRef="#br1" timeOffset="190833.9151">7394 5761 54,'0'0'46,"0"0"1,4 8-16,-1 6-10,-1 2-8,0 3-4,0 4-3,0 2-1,-1 1-4,0-2-7,1-1-16,0-3-26,-2-5 0,-1-3 1,-1-1 0</inkml:trace>
  <inkml:trace contextRef="#ctx0" brushRef="#br1" timeOffset="191006.925">7289 5854 50,'-7'-1'46,"7"1"0,0 0 0,0 0-25,15 6-12,2-3-5,3-1-18,4-3-32,4 2 1,1-3-3,4 1 2</inkml:trace>
  <inkml:trace contextRef="#ctx0" brushRef="#br1" timeOffset="191509.9538">7805 5680 43,'0'0'34,"6"-1"1,1 0-6,-4 17-4,1 4-3,-2 4-4,2 7-2,-3 3-4,2 5-3,-2 3-4,1 1-1,0-3-3,-2-5-5,0-2-11,1-7-19,-1-7-16,1-6 0,1-1 0</inkml:trace>
  <inkml:trace contextRef="#ctx0" brushRef="#br1" timeOffset="191691.9642">7823 5812 46,'2'-16'43,"5"16"-1,2 3 1,3-1-27,2-1-9,3-1-3,2-1-5,1-3-9,1-3-8,-1-2-15,-2-6-9,-1 0-1,-6-7 1</inkml:trace>
  <inkml:trace contextRef="#ctx0" brushRef="#br1" timeOffset="191873.9746">8013 5579 41,'-5'-15'44,"5"15"2,-3 14-10,3 4-8,1 2-8,3 6-6,-2 4-2,3 5-4,2 0-2,0 1-6,1 0 0,0-2-4,1-1-18,0-2-28,0-8 0,0-6-1,1-10 1</inkml:trace>
  <inkml:trace contextRef="#ctx0" brushRef="#br1" timeOffset="192217.9943">8288 5596 93,'-8'13'52,"-3"7"3,-2 6 0,-4 5-55,2 10 0,0 0 0,5 4 0,6 0 0,8-1 0,7-4 0,5-7 0,8-9 0,2-8 0,3-7 0,0-11 0,-3-11 0,-2-11 0,-7-10 0,-7-10 0,-7-3 0,-6-4 0,-3 1 0,-5 1 0,-6 6 0,0 9 0,-1 9 0,0 7 0,5 10-28,3 9-25,3 5-1,6 6 0,2 3 1</inkml:trace>
  <inkml:trace contextRef="#ctx0" brushRef="#br1" timeOffset="192918.0343">8531 5603 53,'1'-8'47,"0"0"-1,0 17-5,-1 2-20,1 6-7,2 4-4,0 5-2,1 4-1,2 3-2,-1 0-2,1-1-3,1-1-4,-2-4-12,1-4-18,0-3-17,-4-8 1,1-1-1</inkml:trace>
  <inkml:trace contextRef="#ctx0" brushRef="#br1" timeOffset="193060.0424">8565 5823 24,'-4'-13'39,"4"13"4,9 3-1,1-2-20,1-2-15,3-2-13,0-2-11,4-1-11,-1-6-12,2-2-1,-4-5-1</inkml:trace>
  <inkml:trace contextRef="#ctx0" brushRef="#br1" timeOffset="193225.0519">8731 5595 41,'-2'-7'50,"1"-1"1,-1 23-8,1 6-11,0 5-10,3 8-6,0 4-16,2 3 0,2 2 0,1 0 0,3 1 0,-3 0-44,-3-6-10,-1-5 0,-7-5 0</inkml:trace>
  <inkml:trace contextRef="#ctx0" brushRef="#br1" timeOffset="194097.1018">2873 7010 53,'0'0'45,"8"-2"0,-1 2-12,3-1-12,2 4-4,2 2-4,3 6-1,0 3-3,0 6-2,-1 3-7,-1 6 0,-3 4 0,-4 2 0,-3 0 0,-5 0 0,-5 0 0,-3-1 0,-4-5 0,-3-4 0,-1-7 0,-3-6 0,-1-4 0,1-8 0,0-9 0,3-7 0,1-5 0,5-5 0,3-3 0,4 2 0,5 2 0,5 3 0,3 5 0,3 7 0,4 8 0,0 6 0,2 3 0,-1 5 0,1 4 0,-3 2 0,-1 2 0,-4-1 0,-1 0 0,-3-5 0,0 1 0,-1-4-49,0 0-7,-6-11 0,3-11 0</inkml:trace>
  <inkml:trace contextRef="#ctx0" brushRef="#br1" timeOffset="194419.1202">3221 6899 102,'-3'-12'52,"-3"13"2,-3 5-7,2 5-47,-4 1 0,1 6 0,1 4 0,4 2 0,4 0 0,3 0 0,5-4 0,4-3 0,6-4 0,2-4 0,2-8 0,-2-7 0,-2-4 0,-2-6 0,-5-2 0,-5-6-17,-5-1-39,-2 2-2,-3 3 2,-1 6 3</inkml:trace>
  <inkml:trace contextRef="#ctx0" brushRef="#br1" timeOffset="194863.1456">3546 7292 22,'6'21'44,"-2"-1"2,-3-7 4,-2-5-17,0 0-5,1-8-9,0 0-6,0 0-13,0-16 0,0-7 0,0-8 0,0-6 0,0-7 0,1-8 0,2-1 0,0-1 0,3 6 0,1 5 0,4 8 0,0 8 0,4 9 0,1 12 0,1 8 0,1 8 0,0 8 0,0 6 0,0 7 0,-1 5 0,-1 4 0,-1 0 0,-2 2 0,-1-1 0,-3-2 0,0-2 0,-3-6 0,1-4 0,-5-5-43,-2-8-15,0-1 1,-7-22-1</inkml:trace>
  <inkml:trace contextRef="#ctx0" brushRef="#br1" timeOffset="195038.1556">3665 7123 100,'-9'-10'49,"9"10"5,7-1-6,3 0-44,4 1-4,5-1 0,3-2 0,4 0 0,0-5-25,1-5-20,1 0-7,-5-7 2,1-4-1</inkml:trace>
  <inkml:trace contextRef="#ctx0" brushRef="#br1" timeOffset="195210.1654">3945 6860 51,'2'-12'49,"-1"25"1,-1 2 2,0 4-27,2 7-7,0 4-8,4 6-10,0 2 0,1 1 0,2 2 0,0-3 0,1-1-19,2-1-32,-2-6-2,1-6 0,-2-9 0</inkml:trace>
  <inkml:trace contextRef="#ctx0" brushRef="#br1" timeOffset="195436.1784">4212 7049 98,'-2'-8'53,"-11"17"4,-3 5-10,0 4-47,-4 2 0,3 4 0,3 3 0,4 2 0,5-1 0,6 0 0,8-2 0,6-3 0,7 0 0,7-2-45,3-7-11,8-5-1,3-6 1</inkml:trace>
  <inkml:trace contextRef="#ctx0" brushRef="#br1" timeOffset="195804.1994">4895 7126 24,'-6'-1'45,"6"1"4,9 2-12,1 1-6,3-3-5,5 1-6,2-2-5,8 1-7,2-1-8,3-2 0,1 1 0,3-2 0,-2 1 0,-4-2-24,-2-4-28,-4 0 0,-7-2-1,-3 0 3</inkml:trace>
  <inkml:trace contextRef="#ctx0" brushRef="#br1" timeOffset="196126.2178">5201 6976 80,'-5'-1'50,"-2"0"2,7 1 0,0 0-31,7 7-21,1-1 0,4 1 0,3 0 0,3 2 0,3 1 0,3 2 0,-1 0 0,1 2 0,-3 2 0,-1 4 0,-6-1 0,-2 0 0,-7 0 0,-3 2 0,-5 0 0,-6 1 0,-3-1 0,-4-2 0,-2 1 0,-3-2 0,1 0 0,1-3 0,5 0 0,4-5-31,3-4-27,0-1 0,7-5-1</inkml:trace>
  <inkml:trace contextRef="#ctx0" brushRef="#br1" timeOffset="196579.2437">6262 6860 11,'0'0'44,"0"0"4,3 14 2,0 4-20,0 3-7,1 6-3,-1 4-3,1 6-5,-1 2-12,0 3 0,-1 0 0,-1-1 0,-1-2 0,0-3 0,-1-5 0,-2-7 0,3-3-20,1-7-33,-1-1 0,3-23-1,-1-8 0</inkml:trace>
  <inkml:trace contextRef="#ctx0" brushRef="#br1" timeOffset="196925.2635">6443 6840 58,'8'-9'48,"0"6"-1,-1-1 5,-9 13-31,-2 4-9,-2 4-1,-2 3-5,-3 2-6,0 4 0,-4 1 0,0 1 0,-1-1 0,0 0 0,4-1 0,4 1 0,4-4 0,6-1 0,4-3 0,6-1 0,3-3 0,3 1 0,0-1 0,1-1 0,-2 0 0,-2 0 0,-2 1 0,-1-1 0,-1-1 0,-3-4 0,1 1 0,-2-4-27,0-4-28,5-5-1,-3-7 0</inkml:trace>
  <inkml:trace contextRef="#ctx0" brushRef="#br1" timeOffset="197316.2859">6764 6987 71,'-6'3'50,"-4"3"3,-4 1-2,-3 1-31,-1 3-10,0 0-10,2 2 0,2 1 0,4-1 0,7 1 0,3-4 0,7-2-7,5-3-6,3-1 2,1-2 0,2-1 2,-2-2 4,-3 0 3,-3 0 3,0-1 4,-10 2 6,-9 10 0,-2 1 1,-2 0-1,-1 3-4,0 2-7,1 3 0,4 0 0,5-1 0,6-1 0,6-2 0,5-2 0,7-6-4,5-2-22,2-5-24,2-9-3,0-6 0,-1-8 2</inkml:trace>
  <inkml:trace contextRef="#ctx0" brushRef="#br1" timeOffset="197549.2992">6958 6733 54,'1'-8'50,"-1"-1"0,1 22 2,1 1-22,-1 8-20,2 4-1,0 6-9,0 5 0,2 1 0,1 2 0,0 1 0,2-1 0,0-2 0,1 1 0,-3-7-15,0-4-34,0-3-4,-3-9 0,-3-5-2</inkml:trace>
  <inkml:trace contextRef="#ctx0" brushRef="#br1" timeOffset="197707.3083">6874 7042 113,'-11'-8'52,"1"-1"1,10 9-16,8 1-37,3 0 0,6 2 0,3-1-26,3-1-26,4 1-1,2-2-2</inkml:trace>
  <inkml:trace contextRef="#ctx0" brushRef="#br1" timeOffset="198014.3258">7544 6852 24,'-8'3'45,"5"6"1,0 2 2,1 2-23,4 4-7,-1 1-4,2 3-7,1 1-2,0 0-5,1-2-5,-1-4-13,-3-4-28,1-1-2,-2 0-1,0-11 2</inkml:trace>
  <inkml:trace contextRef="#ctx0" brushRef="#br1" timeOffset="198166.3345">7460 6909 79,'0'0'45,"0"0"-1,8 6-11,1-1-37,5-1-23,4 2-17,1-3-1,6 1 2</inkml:trace>
  <inkml:trace contextRef="#ctx0" brushRef="#br1" timeOffset="198421.3491">7826 6733 48,'-7'5'47,"4"5"0,2 2 3,-1 5-30,4 6-7,0 4-3,2 5-3,1 0-4,1 1 1,-1 0-2,-1-3-5,1-2-8,-1-5-14,-1-6-25,1-3 1,-1 0-1,-3-14 0</inkml:trace>
  <inkml:trace contextRef="#ctx0" brushRef="#br1" timeOffset="198571.3577">7862 6922 49,'7'-5'43,"3"-1"-2,3 3-4,2-1-30,1-3-8,3-1-13,-1-3-10,2 0-14,-3-7-4,-1 0 0</inkml:trace>
  <inkml:trace contextRef="#ctx0" brushRef="#br1" timeOffset="198751.368">8041 6674 65,'-2'-8'50,"-3"-1"-1,5 24-12,-2 1-14,2 5-5,0 2-5,2 4-13,0 2 0,0 2 0,1-2 0,3 0 0,-1-1 0,0-5-16,0-4-35,0-3-4,2-7 2,4-5 1</inkml:trace>
  <inkml:trace contextRef="#ctx0" brushRef="#br1" timeOffset="199045.3848">8211 6719 96,'-5'-4'54,"-6"8"3,-3 7-9,1 8-48,-3 3 0,3 7 0,1 2 0,4 2 0,6-2 0,6-2 0,4-2 0,5-6 0,4-8 0,5-6 0,0-6 0,0-8 0,-3-7 0,-3-8 0,-1-6 0,-7-6 0,-3 1 0,-8-4 0,1 3-36,-1 4-20,-2 2 1,0 5 1,1 2 4</inkml:trace>
  <inkml:trace contextRef="#ctx0" brushRef="#br1" timeOffset="199579.4153">8401 6630 58,'9'15'51,"-4"1"2,-2 4 0,0 3-23,-3 0-20,1 4-10,0 1 0,0 2 0,1 0 0,0-1 0,2-2 0,-2-4 0,1-2 0,1-5 0,-3-3-26,2-1-7,-3-12-1,1-9 8,0-1 8,-1-3 14,-1-2 7,1 1 7,-1-2 11,1 3 10,1 0-2,3 4-5,3 0-10,1 2-7,3-2-5,1 0-8,2-1-2,1-3-3,0 1-3,-2-6-5,0-2 0,-2-6 1,-1-2 9,-3-1 10,-1 1 6,0 3 6,-3-1 3,1 9 4,-4 4 3,0-1-1,0 25-20,1 8-2,0 4 0,2 7 0,-2 5 0,3 7 0,0 4 0,4 2 0,-3 0 0,1-2 0,1 0 0,-5-5 0,-2-4-46,-1-2-11,-8-5-1,-5-4 0</inkml:trace>
  <inkml:trace contextRef="#ctx0" brushRef="#br1" timeOffset="200436.4644">2831 8183 64,'0'0'48,"0"0"1,13-7-7,4 4-21,-1-1-6,7 2-4,1 1-6,3 2-5,1 4 0,-1 2 0,-2 3 0,-3 1 0,-3 2 0,-6 2 0,-5-2 0,-4 3 0,-6 1 0,-7-1 0,-3-1 0,-3 1 0,-2-2 0,1-1 0,-2-1 0,5-2 0,2-5 0,3-2 0,0-1 0,8-2 0,8-2 0,2 0 0,3 1 0,1 2 0,2 4 0,3 5 0,-1 2 0,-1 3 0,0 2 0,-2 4 0,-3 5 0,-3-1 0,-6-1 0,-4 0 0,-6 0 0,-5 0 0,-4-1 0,-4-4 0,-3-5 0,-2-2 0,1-5 0,0-4 0,4-5 0,2-9 0,7-3-25,6-5-39,7-7 4,7-5-1</inkml:trace>
  <inkml:trace contextRef="#ctx0" brushRef="#br1" timeOffset="200729.4811">3302 8033 107,'2'-8'54,"-11"15"2,-3 4-18,-3 4-38,4 6 0,2 4 0,5 2 0,6 0 0,6-2 0,6-4 0,8-5 0,2-6 0,4-7 0,0-7 0,-2-6 0,-2-5 0,-6-5 0,-6-2 0,-8-3 0,-4 1 0,-5 2-59,-4 2 0,-2 4 1,-1 4 3</inkml:trace>
  <inkml:trace contextRef="#ctx0" brushRef="#br1" timeOffset="201294.5134">3774 8420 7,'-2'9'40,"4"6"4,-2 0-2,1 3-16,0 4-3,1 0-6,1-1-4,-2-2-1,2-1 1,-2-7-2,-1-1-4,2-17-7,1-6 0,0-9 0,1-7 0,1-9 0,0-11 0,1-5 0,1-3 0,-2 0 0,1 3 0,-1 5 0,0 9 0,0 7 0,1 11 0,1 10 0,1 9 0,2 10 0,1 9 0,2 8 0,3 7 0,0 5 0,0 6 0,1 5 0,1 1 0,-4-2 0,-2-3 0,-1-4 0,-4-5 0,0-3 0,-4-9 0,-5-9-51,1-1-6,-8-18 1,-1-5-1</inkml:trace>
  <inkml:trace contextRef="#ctx0" brushRef="#br1" timeOffset="201460.5229">3862 8378 69,'-13'-6'52,"3"2"0,0 0-1,10 4-23,13 0-25,3 0-3,4-1 0,5-2 0,4 0-2,0-4-24,1-5-22,-1-1-3,-4-5-1,-2-3 0</inkml:trace>
  <inkml:trace contextRef="#ctx0" brushRef="#br1" timeOffset="201647.5336">4126 8089 55,'0'-15'50,"0"15"1,2 10 2,0 7-27,1 2-9,-1 6-14,3 2-3,0 5 0,0 4 0,2 2 0,1 1 0,-1-3 0,2 1 0,-2-1-48,1-7-4,1-5-1,0-7-1</inkml:trace>
  <inkml:trace contextRef="#ctx0" brushRef="#br1" timeOffset="201880.547">4425 8301 96,'-13'7'54,"0"4"2,-5 3-7,-2-1-49,-1 7 0,2 5 0,4 4 0,4 1 0,7 3 0,6-1 0,7-4 0,8 1 0,3-6 0,4-6-37,5-4-23,4-7 3,1-5-1</inkml:trace>
  <inkml:trace contextRef="#ctx0" brushRef="#br1" timeOffset="202271.5693">5112 8316 39,'0'0'48,"9"4"1,1-1-15,1-1-5,5 2-4,3-3-6,7 2-7,0-1-12,5 0 0,2-1 0,1 0 0,2-2 0,-1-2 0,-1 1 0,-6-2-11,-3-4-42,-2 1 1,-8-2-2,-6-1 1</inkml:trace>
  <inkml:trace contextRef="#ctx0" brushRef="#br1" timeOffset="202586.5873">5388 8166 82,'-5'-1'51,"-1"-1"2,6 2 1,7 9-39,2 0-15,4 1 0,3 2 0,5 2 0,2 3 0,3 1 0,0-2 0,-1 2 0,-2-2 0,-3 0 0,-4 1 0,-5 1 0,-5 0 0,-5 0 0,-7 3 0,-3 0 0,-6 3 0,-3 2 0,-4-3 0,-1-2 0,1-1 0,0-4 0,5-2 0,6-3-48,4-5-11,-2-1 0</inkml:trace>
  <inkml:trace contextRef="#ctx0" brushRef="#br1" timeOffset="203256.6257">6168 8614 34,'-5'12'47,"3"1"0,1-1-10,0-3-5,3 2-4,-2-1-5,0-10-16,0 0-7,0 0 0,0 0 0,3-12 0,-1-5 0,0-6 0,-2-7 0,4-7 0,-2-6 0,2-6 0,-3-2 0,3 1 0,-1 1 0,0 4 0,0 6 0,0 9 0,1 7 0,2 12 0,2 13 0,1 11 0,2 10 0,4 9 0,2 6 0,3 4 0,0 4 0,2 0 0,0-2 0,-2-4 0,-1-7 0,-1-10 0,-2-5 0,-2-10 0,-2-11 0,-3-11 0,0-13 0,-4-10 0,-3-12 0,-2-7 0,-3-7 0,-3-1 0,-2 0 0,0 6 0,0 8 0,-1 9 0,2 9 0,2 10 0,-2 1 0,7 33-18,1 5-41,2 8-1,4 5 0</inkml:trace>
  <inkml:trace contextRef="#ctx0" brushRef="#br1" timeOffset="203452.6369">6686 8477 94,'5'10'54,"0"-1"1,-5-9-3,0 0-52,0 0 0,0 0 0,0 0 0,0 0-4,8-6-48,-1-6-3,1-2 0,-1-6-1</inkml:trace>
  <inkml:trace contextRef="#ctx0" brushRef="#br1" timeOffset="204082.6729">6794 8118 78,'8'4'52,"-2"8"3,0 5-5,0 10-30,-1 5-20,2 8 0,1 4 0,-1 3 0,2-1 0,0-2 0,-1-4 0,0-5 0,-3-8 0,1-7 0,-2-12 0,-3 0 0,-1-24 0,-1-9 0,-3-7 0,-2-12 0,-1-7 0,0-7 0,-2-3 0,1 0 0,2 1 0,0 5 0,3 6 0,3 9 0,6 7 0,4 9 0,5 8 0,6 9 0,3 6 0,4 8 0,2 3 0,0 5 0,0 3 0,-3 3 0,-5 2 0,-6-1 0,-7 0 0,-5 0 0,-9 1 0,-6-1 0,-8 0 0,-5 0 0,-4-2 0,0-1 0,0-1 0,2-1 0,2-4 0,8-2 0,6-1 0,9 1 0,5 0 0,6-1 0,5-1 0,4 0 0,2 0 0,2 1 0,-2 0 0,-1-1 0,0 3 0,-3 1 0,-2 3 0,-3 0 0,-1-1 0,-3 0 0,2 5 0,0-3-10,-2-4-51,-2 0-2,1-4 2</inkml:trace>
  <inkml:trace contextRef="#ctx0" brushRef="#br1" timeOffset="204238.6818">7262 8614 121,'7'4'59,"-7"-4"-3,0 0-37,0 0-19,0 0-3,0 0-53,0 8-1,2 0-3</inkml:trace>
  <inkml:trace contextRef="#ctx0" brushRef="#br1" timeOffset="206862.8319">10881 5989 52,'0'0'34,"0"0"0,0 0-1,0 0-3,-1-9-6,1 0-2,5 1-5,3 1-8,0-5-9,3-1 0,2-6 0,3-1 0,2-5 0,3-4 0,1-4 0,0-3 0,3-3 0,1-2 0,-1 0 0,-1 0 0,-1 1 0,-1 0 0,-2 3 0,-1 0 0,-3 4 0,-4 2 0,1 5 0,-5 0-11,0 3-45,-1 5 1,-1 2-1,-1 6 3</inkml:trace>
  <inkml:trace contextRef="#ctx0" brushRef="#br1" timeOffset="207277.8557">11335 5245 9,'10'0'36,"-10"0"5,0 0 0,7 9-19,-2 2-8,0 2 2,2 4-3,2 0 0,1 4-3,3 2-1,2 3 0,0 0-3,3 2 0,0 1-2,3 0 2,0 2-6,2 1 0,-2-1 0,3 0 0,-1 0 0,2-1 0,-1-1 0,-2-1 0,-2-3 0,0-2 0,-3-2 0,-1-2 0,-2-3 0,-4-1 0,-1-4 0,-2-3 0,-2 0 0,0-1 0,-5-7 0,0 0 0,0 0-3,0 0-50,0 0-3,8-4 2,-4-3 0</inkml:trace>
  <inkml:trace contextRef="#ctx0" brushRef="#br1" timeOffset="207719.8809">11894 5870 43,'0'0'38,"0"0"-1,0 0-5,0 0-3,0 0-7,0 0-5,0 0-2,2-9-4,1-1 0,4-1-11,-1-4 0,8-2 0,0-5 0,5-4 0,4-5 0,4-4 0,1-6 0,5-3 0,-1-4 0,2-2 0,-2 1 0,-3 5 0,-3 5 0,-5 5 0,-4 8 0,-5 5 0,-3 6-16,-3 5-40,-1 0-2,-5 10 0</inkml:trace>
  <inkml:trace contextRef="#ctx0" brushRef="#br1" timeOffset="208360.9176">12179 4692 44,'0'0'48,"-2"15"2,-1 1-10,3 1-15,1 5-3,0 3-6,2 2-6,1-1-10,0 1 0,0 1 0,-1-1 0,1-2 0,-1-2 0,0-3 0,-2-2 0,1-2 0,-2-5 0,3-2-20,-1-1-34,-2-8-1,0 0 1,0 0 0</inkml:trace>
  <inkml:trace contextRef="#ctx0" brushRef="#br1" timeOffset="209471.9812">12214 4884 42,'-1'-11'46,"-1"1"1,0 2-3,-1 0-8,3 8-8,0 0-16,0 0-12,0 0 0,-2 11 0,1 3 0,-1 5 0,4 4 0,-2 2 0,1 5 0,-1 2 0,0-1 0,0-1 0,-1-1 0,-1-5 0,2-4 0,0-4 0,-1-4 0,1-2 0,0 0 0,0-10 0,0 0-34,0 0-26,8-8 3,-3-5-1</inkml:trace>
  <inkml:trace contextRef="#ctx0" brushRef="#br1" timeOffset="210149.0199">12153 4044 54,'-5'-11'53,"0"-1"-1,5 12 0,-10-3-26,0 6-8,0 3-18,-1 6 0,-1 7 0,-2 7 0,4 0 0,0 5 0,2 3 0,5 1 0,4-1 0,4-3 0,6-3 0,3-6 0,6-7 0,1-6 0,3-7 0,0-6 0,-1-7 0,-2-6 0,-4-6 0,-2-3 0,-5-2 0,-4 0 0,-3 2 0,-6 0 0,-2 4 0,-2 3 0,-1 6 0,-1 6-28,1 4-28,1 3-1,-1 0 0</inkml:trace>
  <inkml:trace contextRef="#ctx0" brushRef="#br1" timeOffset="210383.0333">12359 3956 63,'4'-9'48,"-4"9"-1,4 11 2,-1 6-27,-2 2-15,1 6-2,-1 3-1,2 7 0,0 1 0,1 1-2,-2-3-2,0-4-15,-1-5-26,2-3-10,-3-7 1,1-5-2</inkml:trace>
  <inkml:trace contextRef="#ctx0" brushRef="#br1" timeOffset="210553.043">12405 4162 60,'1'-7'46,"0"-1"-2,-1 8-1,11-6-33,0-1-36,-2-2-19,5-1-2,-1-4 1</inkml:trace>
  <inkml:trace contextRef="#ctx0" brushRef="#br1" timeOffset="210728.053">12560 3909 44,'2'-8'50,"-5"19"1,0 4 1,1 4-19,2 9-15,-3 4-11,3 5-7,0 2 0,3 1 0,-1-2 0,1-1 0,2-1 0,-3-4-3,-2-4-50,3-1-2,-2-6 2,3-3-2</inkml:trace>
  <inkml:trace contextRef="#ctx0" brushRef="#br1" timeOffset="211503.0973">13363 5572 32,'0'0'40,"0"0"3,7-3-9,-1 0-15,3 2-2,0 0-5,4 2-2,3-1 1,5 2-2,3-2-1,5 2-2,4-1-1,3 1 0,3 0-1,3-1-4,0 0 0,4-1 0,1 0 0,2 0 0,-1-2 0,3 1 0,0 0 0,-2-1 0,-2 0 0,-5 0 0,-3 1 0,-8-1 0,-6 2 0,-6-1 0,-4 0 0,-7-1-7,-1 0-17,-7 2-24,0 0-4,0 0 0,-10-6 2</inkml:trace>
  <inkml:trace contextRef="#ctx0" brushRef="#br1" timeOffset="211865.118">14102 5417 52,'-7'-5'51,"1"-1"0,6 6 1,0 0-19,0 0-17,0 0-16,4 10 0,5 0 0,6 1 0,6 2 0,2 1 0,6 1 0,1 0 0,1 1 0,-1 0 0,-2 1 0,-4 0 0,-5 2 0,-4-1 0,-5 1 0,-5 1 0,-6 2 0,-4-1 0,-6 2 0,-4-2 0,-4 0 0,-3-1 0,-1-1 0,0-2 0,2-4 0,1 1 0,5-2 0,2-6-54,6-2-5,1-1-2</inkml:trace>
  <inkml:trace contextRef="#ctx0" brushRef="#br1" timeOffset="213091.1882">15239 6068 34,'0'0'52,"0"0"-1,0 0-6,0 0-12,8-3-8,-1-6-10,4-3-15,0-5 0,6-4 0,3-4 0,5-4 0,3-7 0,3-3 0,0-3 0,4-3 0,-1-3 0,0 0 0,-1-2 0,-2 2 0,-3 2 0,-2 2 0,-1 4 0,-4 2 0,-3 5 0,0 5 0,-3 4 0,-1 4 0,-2 4 0,-3 3 0,-1 3 0,-1 3 0,-1 0 0,-6 7 0,6 1 0,0-1 0,-6 0 0,10 11 0,0 1 0,0 3 0,1 3 0,2 2 0,2 4 0,1 3 0,1-1 0,1 1 0,2 3 0,1 0 0,1 0 0,0 0 0,1-3 0,0 0 0,1 0 0,1-1 0,0-1 0,1-3 0,0-1 0,0-2 0,-1-1 0,-2-1 0,-2-2 0,-2-2 0,-2-3 0,-3-1 0,-3-1 0,-1-1 0,-3-2 0,0-1 0,-7-4 0,7 5 0,-2 0 0,-5-5 0,0 0 0,0 0 0,0 0 0,0 0 0,5-8 0,0-1 0,1-2 0,2-4 0,0-3 0,2-4 0,1-6 0,2-4 0,0-4 0,1-6 0,2-5 0,1-4 0,1-2 0,-1-2 0,1 2 0,-1 1 0,0 2 0,-4 4 0,1 6 0,-2 8 0,-3 6 0,-2 5 0,-1 4 0,-2 5 0,1 4 0,-2-1 0,-3 9 0,0 0 0,0 0 0,0 0 0,0 0 0,0 0-58,0 0-6,0-7 2</inkml:trace>
  <inkml:trace contextRef="#ctx0" brushRef="#br1" timeOffset="213654.2204">16561 4547 46,'4'-8'48,"-4"8"1,0 0 2,0 0-24,1 14-11,-1 2-5,1 6-4,-1 1-7,1 5 0,-1 2 0,2 2 0,1-2 0,-3 1 0,2-5 0,1-4 0,-2-3 0,2-6 0,-2-2 0,1-1-43,-2-10-12,0 0 0,4-14 1</inkml:trace>
  <inkml:trace contextRef="#ctx0" brushRef="#br1" timeOffset="213910.235">16686 4505 82,'0'0'51,"5"9"1,-1 1-8,-1 6-27,-2 3-8,1 6-9,-2 3 0,2 2 0,1 0 0,-2-1 0,-1-1 0,2-1 0,-1-3 0,-1-7 0,1-2 0,-2-4-40,-1 0-14,2-11-1,-1-7 0</inkml:trace>
  <inkml:trace contextRef="#ctx0" brushRef="#br1" timeOffset="214391.2625">16654 4052 64,'-6'-8'52,"-1"-1"2,1 8-14,-4-1-14,2 7-7,-2 0-19,0 7 0,-1 3 0,2 3 0,0 3 0,3 5 0,2 0 0,2 1 0,4-1 0,5-2 0,1-3 0,6-4 0,2-5 0,3-5 0,2-5 0,1-7 0,-1-5 0,-1-6 0,-4-6 0,-3-4 0,-5-2 0,-3 0 0,-5 0 0,-5 2 0,-1 3 0,-5 3 0,1 10 0,-3 6-11,1 7-46,5 7-3,1 7 2</inkml:trace>
  <inkml:trace contextRef="#ctx0" brushRef="#br1" timeOffset="214812.2866">17420 5277 57,'1'11'49,"-2"1"2,-1 3 1,1 5-29,-1 0-10,0 5-3,0 4-10,1 1 0,1 1 0,0-5-4,3-2-21,-1-2-25,-2-7-2,2-4-1,-1-1 1</inkml:trace>
  <inkml:trace contextRef="#ctx0" brushRef="#br1" timeOffset="214996.2971">17359 5413 71,'-4'-13'50,"6"5"1,-1 0-1,6 4-30,5 2-14,2 1-10,4-1-21,1-2-24,4 2-1,0-5-1,1-2 1</inkml:trace>
  <inkml:trace contextRef="#ctx0" brushRef="#br1" timeOffset="215186.308">17706 5140 33,'0'0'48,"2"12"4,0 3 0,-2 4-20,-2 4-15,2 7-3,0 3-7,1 5-7,-1 1 0,1-1 0,0 0 0,-1-4-6,2-5-33,0-5-14,-2-9 2,1-5-3</inkml:trace>
  <inkml:trace contextRef="#ctx0" brushRef="#br1" timeOffset="215372.3186">17720 5366 67,'7'-13'48,"3"5"-3,0-4-1,1 0-43,4-1-21,1-3-26,3 1 1,-1-5-2,1 0 1</inkml:trace>
  <inkml:trace contextRef="#ctx0" brushRef="#br1" timeOffset="215570.33">17927 5028 33,'0'0'48,"1"11"5,-3 5 1,0 4-21,1 8-11,-1 1-10,1 6-12,0 2 0,1 4 0,-1-1 0,1-1 0,1-4 0,-1-6-15,1-3-38,2-6-1,2-8-1,4-8 0</inkml:trace>
  <inkml:trace contextRef="#ctx0" brushRef="#br1" timeOffset="215865.3468">18154 5153 76,'5'-13'56,"-13"26"2,-3 3 0,-2 9-51,-2 4-7,1 9 0,3 5 0,3 3 0,6 0 0,7-3 0,5-3 0,5-7 0,4-8 0,3-9 0,0-11 0,-2-9 0,-1-8 0,-5-12 0,-4-10 0,-4-9 0,-6-5 0,-5-2 0,-3 1 0,-5 2 0,-2 3 0,-1 9 0,0 11 0,0 9 0,5 12 0,2 8-37,3 5-23,4 5 2,2 3-1</inkml:trace>
  <inkml:trace contextRef="#ctx0" brushRef="#br1" timeOffset="216241.3683">18425 5123 63,'0'0'49,"0"0"2,2 9-14,-2 4-16,1 6-6,-2 3-3,1 7-5,-1 4-7,1 4 0,0 1 0,0-1 0,0-5 0,-1-4 0,2-3-8,-1-4-45,0-10-2,-1 0 2,0-20 0</inkml:trace>
  <inkml:trace contextRef="#ctx0" brushRef="#br1" timeOffset="216549.386">18435 5314 88,'2'-12'53,"2"5"0,-1-1-1,-3 8-43,13-8-9,1 2 0,0-4 0,4 1-16,-1-4-10,2-3-5,-1-3 0,0-3 5,-2-3 13,-2 1 9,-2 2 10,-3 1 7,-2 6 13,-3 4 6,-2 0-1,-5 21-2,0 9-19,-4 5-10,0 6 0,-1 5 0,0 6 0,1 5 0,2 1 0,0 0 0,-1-4 0,1-2-37,1 0-19,-3-5-2,-4-6 1</inkml:trace>
  <inkml:trace contextRef="#ctx0" brushRef="#br1" timeOffset="217375.4332">10539 8175 43,'0'0'54,"0"0"-3,0 0 4,0 0-19,0 0-20,0 0-16,5-11 0,3-4 0,5-1 0,2-4 0,5-6 0,3-5 0,3-6 0,4-8 0,2-3 0,2-5 0,2-4 0,2-4 0,-1 3 0,1 2 0,-3 3 0,-1 5 0,-4 7 0,-4 6 0,-6 7 0,-3 7 0,-4 3 0,-2 7 0,-5 3 0,-1-1-55,-5 9-5,0 0 1,7 3 2</inkml:trace>
  <inkml:trace contextRef="#ctx0" brushRef="#br1" timeOffset="218030.4707">11139 7389 38,'0'0'45,"8"9"2,2 0 0,-10-9-24,6 13-9,2 0-3,4 4 0,-1 4-3,7 5-1,-1 2-3,4 5-4,0 1 0,3 2 0,2 1 0,0 2 0,2-2 0,1 0 0,0 1 0,-2-3 0,-1-2 0,-1-2 0,-4-4 0,-2-3 0,-4-4 0,-4-4 0,-1-4 0,-3-2 0,-2-1 0,-5-9 0,0 0 0,0 0 0,0 0 0,0 0 0,4 8 0,-1 0 0,-3-8 0,0 0 0,0 0 0,0 0-7,0 0 1,0 0 0,0 0 2,0 0 2,0 0 4,0 0 2,0 0 5,0 0 1,5-13-10,1 1 0,-1-7 0,3-1 0,2-7 0,4-5 0,3-6 0,4-6 0,3-5 0,3-5 0,3-1 0,3-1 0,1 0 0,-1 2 0,0 4 0,-3 6 0,-3 6 0,-3 7 0,-6 7 0,-3 4 0,-5 6 0,-5 4 0,0-1 0,-5 11-10,0 0-50,-5 10-1,-1-3 1</inkml:trace>
  <inkml:trace contextRef="#ctx0" brushRef="#br1" timeOffset="218993.5258">11635 8049 30,'0'0'43,"0"0"5,0 0-15,0 0-2,0 0-4,0 11-5,0-2-3,0 2-17,0 2-2,1 5 0,-1 2 0,1 2 0,0 0 0,1 2 0,-1 0 0,2 1 0,-2-6 0,1-3 0,1-3 0,-2-4 0,1 0 0,-1-1 0,-1-8-45,0 0-14,0-8 0</inkml:trace>
  <inkml:trace contextRef="#ctx0" brushRef="#br1" timeOffset="219526.5562">11546 8724 98,'0'0'55,"-9"7"1,-1 6-14,-4 2-38,2 8-4,-3 2 0,0 4 0,3 2 0,3 2 0,4 0 0,6-1 0,5-5 0,8-6 0,6-5 0,3-5 0,2-9 0,1-8 0,0-7 0,-5-7 0,-2-7 0,-5-7 0,-7-2 0,-4-3 0,-4 2 0,-5 1 0,-2 3 0,-3 2 0,1 7-15,1 8-43,2 4 2,-1 0-1</inkml:trace>
  <inkml:trace contextRef="#ctx0" brushRef="#br1" timeOffset="219746.5688">11758 8689 64,'5'9'54,"0"1"1,-2 4 1,-1 4-30,-1 2-26,3 4 0,-1 0 0,1 2 0,1 2 0,0-1 0,1 0 0,-1-5-45,-2-6-11,1-6 2,-2 0-3</inkml:trace>
  <inkml:trace contextRef="#ctx0" brushRef="#br1" timeOffset="219942.58">11856 8721 79,'5'-10'48,"1"5"-2,2-1-3,-2 1-41,2 0-12,5-3-14,1 0-22,-1-5 1,1 1-2,-2-5 1</inkml:trace>
  <inkml:trace contextRef="#ctx0" brushRef="#br1" timeOffset="220147.5918">11995 8538 60,'0'0'53,"2"9"0,-2 6-3,-2 3-18,3 8-25,-3 0-7,3 8 0,-2 1 0,2 3 0,0-1 0,0-2 0,1-2 0,-1-5 0,3-3 0,-4-7 0,2-8-51,1 0-8,0-20-1</inkml:trace>
  <inkml:trace contextRef="#ctx0" brushRef="#br1" timeOffset="220708.6239">13035 7870 43,'0'0'51,"0"0"0,0 0 4,6-6-21,6 6-13,0-2-21,7 2 0,3-1 0,8 2 0,4 1 0,6-1 0,3-3 0,5 0 0,3-1 0,3 0 0,1-1 0,0-2 0,-1-1 0,-1-1 0,-4 3 0,-6-1 0,-7 2 0,-6-1 0,-9 1 0,-8 1 0,-6 0 0,-1 0 0,-12 1 0,-5-2-20,1-2-39,-1-1 1,0-2 0</inkml:trace>
  <inkml:trace contextRef="#ctx0" brushRef="#br1" timeOffset="221008.641">13715 7684 56,'-2'-9'55,"-2"1"-2,1 0 4,3 8-23,0 0-34,9 0 0,1 1 0,2 2 0,2 0 0,4 3 0,1 0 0,2 3 0,-1 2 0,0 2 0,-1 2 0,-3 2 0,-4 2 0,-4 5 0,-3 1 0,-6 2 0,-6-1 0,-4 1 0,-4 1 0,-2 0 0,-4-2 0,0-3 0,1 0 0,0-5 0,5 0 0,2-4 0,6-5-48,0-1-16,15-18 1</inkml:trace>
  <inkml:trace contextRef="#ctx0" brushRef="#br1" timeOffset="221550.672">15073 8109 42,'0'0'51,"0"0"2,0 0-1,0 0-17,0 0-13,8-2-22,1-5 0,6-3 0,2-5 0,6-5 0,3-6 0,5-7 0,4-5 0,4-4 0,3-6 0,3-5 0,0-2 0,0 1 0,-1 2 0,-2 1 0,-4 6 0,-4 3 0,-5 7 0,-4 5 0,-5 4 0,-4 2 0,-1 8 0,-3 2-28,-2 2-31,-1 4 0,-3 1 1</inkml:trace>
  <inkml:trace contextRef="#ctx0" brushRef="#br1" timeOffset="222212.7099">15763 7346 19,'4'9'47,"-4"-9"2,0 8 1,2 0-18,2 3-7,0 0-6,2 5-5,4 2-14,1 3 0,2 4 0,3 4 0,2 3 0,4 4 0,2 3 0,3 1 0,2 2 0,1 2 0,0-2 0,1 0 0,0-2 0,-1-3 0,-4-5 0,-3-4 0,-2-3 0,-3-5 0,-4-4 0,-3-5 0,-5-4 0,0 0 0,-6-7 0,0 0 0,0 0 0,0 0 0,0 0 0,0 0 0,0 0 0,0-7-16,-1-1-18,1 8-1,0 0 1,5-7 6,-3-2 8,-2 9 7,0 0 14,0 0 15,0 0 7,3-7 6,0-1 1,-3 8 1,0 0-5,8-6-2,-3-4-24,3 2 0,1-6 0,5-1 0,1-4 0,4-3 0,3-4 0,4-6 0,5-6 0,4-7 0,5-4 0,5-6 0,4-8 0,2-4 0,2-1 0,-1 3 0,-3 4 0,-5 6 0,-6 9 0,-8 8 0,-7 10 0,-6 9 0,-5 6 0,-6 3 0,-1-1 0,-5 11-18,0 9-44,-4 1-1,-2 0 2</inkml:trace>
  <inkml:trace contextRef="#ctx0" brushRef="#br1" timeOffset="222776.7421">16188 8356 44,'0'-9'55,"0"9"0,-2-8 0,-1 0-16,3 8-32,0 0-7,0 0 0,2 11 0,0 2 0,-1 2 0,0 4 0,-1 2 0,3 3 0,-2 0 0,-1 2 0,1-2 0,1-2 0,-1-2 0,0-3 0,2-2 0,-3-7 0,0 0-28,0-8-33,8-11 1,0-4 2</inkml:trace>
  <inkml:trace contextRef="#ctx0" brushRef="#br1" timeOffset="222980.7538">16373 8252 81,'7'2'58,"-1"-1"0,-4 13-2,2 4-54,-4 0-2,1 6 0,0 0 0,1 2 0,0-2 0,-1-1 0,1 2 0,-2-1-15,0-1-43,0-4 0,-2-3 0</inkml:trace>
  <inkml:trace contextRef="#ctx0" brushRef="#br1" timeOffset="223377.7765">16300 8856 118,'-15'5'58,"-1"4"-1,0 4-35,-3-2-22,2 5 0,1 3 0,4 5 0,6 1 0,1 1 0,6-1 0,7 0 0,5-2 0,7-2 0,5-4 0,4-7 0,2-9 0,1-7 0,1-6 0,-5-9 0,-3-8 0,-7-7 0,-5-5 0,-7-3 0,-8 4 0,-6 2 0,-6 1 0,-3 5 0,-3 8 0,-1 2 0,3 4-16,5 3-46,5 1 0,9-1 1</inkml:trace>
  <inkml:trace contextRef="#ctx0" brushRef="#br1" timeOffset="223813.8015">17817 7367 58,'0'0'54,"0"0"-1,0 0 3,0 0-24,-3 13-30,0 1-2,2 2 0,-1 0 0,0 5 0,1 2 0,-2 0 0,2 0 0,-1-5 0,-2-3-49,2 0-8,-2-5 1,0-1-1</inkml:trace>
  <inkml:trace contextRef="#ctx0" brushRef="#br1" timeOffset="224020.8133">17667 7435 103,'-6'-7'56,"6"7"-2,0 0-12,8 0-42,5 1 0,4 0 0,5-1 0,5 1 0,2-2-25,3-3-29,4-1-1,-3-5 0</inkml:trace>
  <inkml:trace contextRef="#ctx0" brushRef="#br1" timeOffset="224228.8252">18197 7160 71,'8'0'54,"-2"-1"3,-5 13-3,-2 1-35,1 9-19,-1 4 0,1 7 0,-2 2 0,0 3 0,2 0 0,-1-1 0,1 0 0,-1-7 0,1-2 0,2-4-49,-1-7-9,3-6 1,-2-1-1</inkml:trace>
  <inkml:trace contextRef="#ctx0" brushRef="#br1" timeOffset="224551.8437">18474 7131 121,'-7'4'61,"-5"8"-3,-3 2-43,-1 11-15,-3 7 0,1 8 0,1 4 0,6 4 0,5 0 0,7-4 0,5-3 0,8-5 0,3-9 0,4-7 0,3-11 0,-1-9 0,1-10 0,-4-10 0,-3-7 0,-3-9 0,-5-5 0,-6-4 0,-3 0 0,-4-4 0,-4 6 0,-3 3 0,4 9 0,-1 6-57,4 7-3,3 5 0</inkml:trace>
  <inkml:trace contextRef="#ctx0" brushRef="#br1" timeOffset="224762.8557">18719 7100 101,'6'11'55,"-2"5"0,-3 4-11,-2 3-44,1 7 0,-1 3 0,1 2 0,1 3 0,-1 0 0,3-1 0,-1-5 0,0-3-40,1-5-18,-1-8 3,1-7-3</inkml:trace>
  <inkml:trace contextRef="#ctx0" brushRef="#br1" timeOffset="224972.8678">18767 7388 94,'5'-13'52,"5"1"1,0 0-6,1-2-38,4 0-9,2-1 0,2-1-3,2 1-19,-1-3-22,-2-5-9,1-3 1,-3-4 1</inkml:trace>
  <inkml:trace contextRef="#ctx0" brushRef="#br1" timeOffset="225187.8801">19006 7015 80,'4'-11'55,"-2"0"1,-3 24-13,-1 3-22,2 9-21,-3 4 0,3 9 0,-2 3 0,2 6 0,0 3 0,2 0 0,0 1 0,1-3 0,0-3 0,0-3 0,-1-4 0,1-6 0,-1-7 0,-2-7 0,0-5-6,0-5-55,-1 0-1,1-8-1</inkml:trace>
  <inkml:trace contextRef="#ctx0" brushRef="#br1" timeOffset="229470.125">10550 12471 31,'0'0'39,"0"0"-3,0-8-5,0-1-5,0 9 1,0 0-5,0 0-3,0 0-2,8-8-10,1-6-7,3-1 0,2-4 0,2-5 0,6-7 0,3-6 0,4-5 0,7-6 0,2-5 0,4-3 0,2-7 0,2-1 0,0-2 0,-3 3 0,-1 4 0,-4 2 0,-5 5 0,-5 6 0,-2 10 0,-6 5 0,-2 8 0,-3 1-5,-1 4-50,-3 5-1,-2 3-2,0 3 4</inkml:trace>
  <inkml:trace contextRef="#ctx0" brushRef="#br1" timeOffset="229801.1439">11250 11470 31,'7'10'44,"-3"-2"2,2 1-10,1 4-12,0 1-2,5 7-2,1 2-4,7 5-4,1 2-8,5 4-4,2 4 0,4 5 0,1 1 0,2 2 0,1 2 0,0 0 0,-1-1 0,-1 0 0,-1-5 0,-4-3 0,-2-4 0,-4-6 0,-3-5 0,-4-4 0,-3-5 0,-5-5 0,-1-2 0,-1 0 0,-6-8-26,0 0-30,0 0 0,4-8-1</inkml:trace>
  <inkml:trace contextRef="#ctx0" brushRef="#br1" timeOffset="230410.1788">11851 12288 36,'0'0'52,"0"0"-2,0 0-8,0 0-8,7-8-9,-1-5-9,3 1-16,0-6 0,4-3 0,1-6 0,6-3 0,2-3 0,4-5 0,3-6 0,5-7 0,2-9 0,7-5 0,2-5 0,3-5 0,0 0 0,-1 0 0,-3 6 0,-4 5 0,-4 8 0,-6 9 0,-5 9 0,-7 9 0,-5 5 0,-3 4 0,-2 7 0,-4 4-15,-1-1-43,-3 10 0,0 0-1</inkml:trace>
  <inkml:trace contextRef="#ctx0" brushRef="#br1" timeOffset="232380.2914">11804 11317 38,'0'0'42,"0"-7"0,0-1-12,0 8-10,0 0-3,0 0-6,1 8-1,1 2-2,-2 3 1,1 3 0,0 3 0,1 4 1,0 0-10,-1 3 0,-1 1 0,2 1 0,1 3 0,-1-1 0,1 2 0,-1 0 0,2 2 0,-1 0 0,0 1 0,0 1 0,-1-4 0,1 0 0,-1-1 0,1-2 0,-1-4 0,2-1 0,-1 0 0,0 1 0,0-2 0,-1-1 0,0-3 0,0 0 0,-1-1 0,-1 0 0,0-3 0,1-2 0,-1-1 0,1-1 0,1-1 0,-2-1 0,0-1 0,0 0 0,0-8 0,0 0 0,0 0 0,0 0 0,0 0 0,1 8 0,-1 1 0,1-1 0,0 2 0,1 4 0,-1-1 0,0 1 0,-1 2 0,0 6 0,0 3 0,0 2 0,0 4 0,1 0 0,1 6 0,0 0 0,0-2 0,2-1 0,-1-6 0,-1-2 0,1-6 0,-2-4 0,1-6 0,0-1 0,-1-1 0,1-1 0,-2-7 0,0 0 0,3-11-43,2-2-23,-4 3 0</inkml:trace>
  <inkml:trace contextRef="#ctx0" brushRef="#br1" timeOffset="232907.3216">11756 13024 36,'0'-11'51,"-1"0"2,1 11 4,0 0-22,-7 6-12,-3 4-23,0 6 0,-4 3 0,0 8 0,-3 4 0,0 6 0,2-2 0,4 1 0,2 1 0,6-2 0,5-3 0,5-5 0,6-5 0,6-10 0,3-7 0,1-6 0,1-11 0,1-9 0,-3-5 0,-4-8 0,-6-3 0,-4-2 0,-5 2 0,-4 0 0,-5 3 0,-2 4 0,1 8 0,-3 4 0,2 5-59,3 5-3,0-1 2</inkml:trace>
  <inkml:trace contextRef="#ctx0" brushRef="#br1" timeOffset="233136.3347">11965 13000 94,'7'8'56,"-1"0"1,-2 4-9,-2 2-48,2 5 0,0 3 0,2 4 0,-1 3 0,-2 0 0,2 4 0,-2-2 0,0-2-7,0-3-49,-2-8 0,1-5-1</inkml:trace>
  <inkml:trace contextRef="#ctx0" brushRef="#br1" timeOffset="233363.3477">12058 13177 93,'6'-12'49,"0"-1"1,0 4 0,4 0-41,-2 3-5,2-3-12,3 1-14,0-1-26,0-5-2,0 0 0,-2-5-1</inkml:trace>
  <inkml:trace contextRef="#ctx0" brushRef="#br1" timeOffset="233597.361">12220 12873 64,'1'12'53,"1"4"4,-3 3-8,-1 3-19,2 10-28,-2 4-2,0 2 0,0 1 0,0-1 0,0 0 0,-1-3 0,1-6 0,0-7 0,3-3 0,0-6-18,1-1-41,-2-12 1,3-15-2</inkml:trace>
  <inkml:trace contextRef="#ctx0" brushRef="#br1" timeOffset="234570.4167">13302 11771 82,'0'0'54,"0"0"1,0 0-5,0 0-36,9-11-14,7 4 0,3 1 0,8 1 0,5 3 0,9 0 0,5-1 0,5 2 0,4 0 0,2 2 0,0-2 0,-2 1 0,-4 0 0,-6 0 0,-6 0 0,-7 0 0,-6 1 0,-8-4 0,-3 5 0,-7-8-2,-3-2-55,-3-1-3,-4-2 3,0 0 2</inkml:trace>
  <inkml:trace contextRef="#ctx0" brushRef="#br1" timeOffset="234901.4356">13908 11547 88,'-10'-12'52,"3"5"2,-1-1-12,8 8-23,0 0-19,0 0 0,8 9 0,3 1 0,6 3 0,4 0 0,5 3 0,7 1 0,2 0 0,2 3 0,-1 0 0,-3 0 0,-3 0 0,-6-1 0,-6 2 0,-8-2 0,-6 1 0,-8-4 0,-7-1 0,-5 2 0,-4 0 0,-4-1 0,-2 0 0,-3-1 0,1-1 0,5 1 0,2-3 0,8-4 0,5-2-44,0 0-21,19-8 4</inkml:trace>
  <inkml:trace contextRef="#ctx0" brushRef="#br1" timeOffset="235578.4744">15176 11878 37,'0'9'46,"0"0"4,0-9-9,1 11-7,-1-1-6,0-10-9,0 0-19,0 0 0,0 0 0,0 0 0,5-11 0,5-5 0,-3-8 0,3-6 0,4-6 0,-1-6 0,3-5 0,1-2 0,-1-2 0,0 5 0,-1 5 0,-4 5 0,-1 5 0,-2 8 0,-2 11 0,1-1 0,-1 30 0,2 4 0,1 8 0,2 6 0,3 5 0,3 5 0,1-1 0,2-3 0,0-3 0,0-6 0,-1-8 0,-2-7 0,-1-10 0,-2-9 0,-1-10 0,-2-10 0,-3-12 0,-1-10 0,-2-8 0,-2-6 0,-1 2 0,-2 1 0,-1 6 0,-2 8 0,1 9 0,-1 12 0,1 11 0,0 0 0,-1 22-39,4 5-23,3 3 3,3 5 0</inkml:trace>
  <inkml:trace contextRef="#ctx0" brushRef="#br1" timeOffset="235803.4872">15798 11657 97,'5'13'55,"-3"-3"2,0-1-11,-2-9-46,0 0 0,0 0 0,0 0 0,5-9-37,0-4-19,2-1 1,1-5-2</inkml:trace>
  <inkml:trace contextRef="#ctx0" brushRef="#br1" timeOffset="236329.5173">15985 11408 103,'6'14'51,"-2"7"4,-1 5-13,-3 1-38,2 9-4,0-1 0,1 0 0,0-1 0,1-3 0,-1-4 0,1-4 0,-2-4 0,1-7 0,-2-1 0,1-22 0,-4-8 0,1-7 0,0-8 0,-2-12 0,2-6 0,-1-6 0,2 0 0,2 4 0,1 3 0,2 6 0,2 6 0,5 11 0,3 8 0,5 9 0,4 6 0,3 6 0,3 8 0,1 5 0,0 4 0,-4 3 0,-3 3 0,-7 0 0,-6 0 0,-7 0 0,-9-4 0,-6-1 0,-8-2 0,-3-2 0,-5 0 0,-1-2 0,1-3 0,0 0 0,3 0 0,6 1 0,4-2 0,5-1 0,1-1 0,14 1 0,4 2 0,4 1 0,3 2 0,2 0 0,1 0 0,1 2 0,0 0 0,-3-4 0,2-6 0,-1 2-55,-1-2-8,0 1 1</inkml:trace>
  <inkml:trace contextRef="#ctx0" brushRef="#br1" timeOffset="236556.5303">16477 11737 110,'8'6'62,"-8"-6"-3,2 9-35,0-1-24,-2-8 0,0 0 0,0 0 0,0 0 0,0 0 0,0 0-54,0 0-8,-6-10 1</inkml:trace>
  <inkml:trace contextRef="#ctx0" brushRef="#br1" timeOffset="274618.7073">13420 4833 24,'-4'-10'44,"-3"10"3,-1 1 1,-1 2-20,-3-1-7,2 2-3,-4 0-3,2 1-5,-2 0-10,3 3 0,-4 0 0,2 2 0,0 1 0,2 1 0,-1 2 0,4 2 0,-1 1 0,2 0 0,2 2 0,1 1 0,1-2 0,1 0 0,1-2 0,1 0 0,1 0 0,0-1 0,0-1 0,-1 1 0,-1 2 0,0 2 0,-1 0 0,-2 0 0,1 0 0,-1 0 0,1-2 0,-1 0 0,2-3 0,-1-2 0,3-2 0,0-1 0,3 0 0,2-1 0,-1 0 0,4-2 0,1 0 0,1-1 0,2 0 0,0 0 0,0-3 0,1-1 0,-1 0 0,-2-1 0,2 0 0,-2-5 0,3 2 0,-2-3-29,1-4-33,2-1 3,1-5-1</inkml:trace>
  <inkml:trace contextRef="#ctx0" brushRef="#br1" timeOffset="274933.7254">13574 5036 71,'2'-12'54,"-3"4"2,-2 0 1,-4 15-40,-5 0-17,0 8 0,-1 4 0,-1 5 0,1 3 0,2 2 0,1 0 0,6-1 0,6-3 0,5-4 0,6-8 0,7-8 0,3-6 0,2-7 0,1-6 0,-2-6 0,-2-4 0,-6-4 0,-4-3 0,-6-2 0,-4 2 0,-6-2 0,0 5-13,-3 1-47,-1 3 2,1 5 0,0 5 4</inkml:trace>
  <inkml:trace contextRef="#ctx0" brushRef="#br1" timeOffset="275430.7538">13728 4771 78,'6'-6'52,"-6"6"0,8-6-7,-1 1-26,2 3-10,2-3-9,3 2 0,3 0 0,1 1 0,1 1 0,2 0 0,-3 1 0,0 0 0,-4 2 0,-3 1 0,-2-1 0,-3 1 0,0-1 0,-6-2 0,3 12 0,-3 3 0,1-2 0,0 3 0,-1 4 0,1 5 0,2 3 0,0 1 0,2 1 0,1 2 0,2 3 0,0-1 0,0-4 0,0-3 0,-1-3 0,-1-4 0,-1-2 0,-4-2 0,-2-3 0,-6-4 0,-2-1 0,-2-1 0,-4-2 0,-3-1 0,-2-3 0,0-2 0,1 0 0,1-1 0,5 0 0,0 0 0,5 0-31,0 0-34,8 2 0</inkml:trace>
  <inkml:trace contextRef="#ctx0" brushRef="#br1" timeOffset="276325.805">13179 6963 38,'0'0'50,"0"0"1,-6-8 2,-2 2-21,-1 5-6,-3 0-21,0 3-5,-4 0 0,0 3 0,-3 2 0,1 2 0,-1 1 0,1 2 0,1 0 0,2 2 0,1 1 0,5 1 0,2-1 0,4 1 0,2 2 0,2-1 0,2 0 0,2 0 0,0-1 0,1 0 0,0 1 0,0 1 0,-1-2 0,-1 0 0,0 1 0,-3 0 0,0 0 0,-1 1 0,-1-3 0,0 0 0,-1 0 0,-1-2 0,0-2 0,3-1 0,-2-1 0,2-1 0,1 0 0,0 0 0,1-1 0,-2-7 0,8 10 0,1-2 0,1-1 0,0-1 0,3-1 0,0-2 0,-1 1 0,-1-3 0,0-1 0,-2-1 0,0 2 0,0-4 0,0-3-39,1-1-23,1-3 2,1-2 1</inkml:trace>
  <inkml:trace contextRef="#ctx0" brushRef="#br1" timeOffset="276655.8239">13393 7107 130,'0'0'58,"-10"3"-1,0-1-47,0 7-10,-2 1 0,1 6 0,0 6 0,3 3 0,2 1 0,4 0 0,2 0 0,6-3 0,2-4 0,4-4 0,3-8 0,2-7 0,1-4 0,-4-6 0,1-5 0,-4-4 0,-3-3 0,-6-3 0,-2 3 0,-6-3 0,-1 1-28,1 2-31,-3 2 3,1 3-1</inkml:trace>
  <inkml:trace contextRef="#ctx0" brushRef="#br1" timeOffset="277137.8514">13479 6953 73,'0'0'52,"8"-3"1,0 3 0,1-2-33,1-2-16,1 0-4,4 1 0,2 0 0,1 1 0,2 0 0,-3 1 0,2 3 0,-5 0 0,0 0 0,-5 0 0,1 1 0,-3-1 0,-7-2 0,3 11 0,1 1 0,0 0 0,-2 3 0,1 4 0,0 4 0,2 1 0,-1 1 0,0 0 0,1 0 0,1 1 0,-1-1 0,0-2 0,0-4 0,-2-2 0,0-1 0,-2-3 0,-3-2 0,-4-2 0,-3-1 0,-5-2 0,-3 0 0,-4-2 0,-3 0 0,0 0 0,2-1 0,1 0 0,1-3 0,8-1 0,4 1-43,-1 0-22,9 0-1</inkml:trace>
  <inkml:trace contextRef="#ctx0" brushRef="#br1" timeOffset="278129.9082">13324 10735 78,'-1'-9'53,"-8"3"1,-1 2-9,-2-2-24,-2 3-17,1 2-4,-1 2 0,-2 3 0,1 3 0,-1 3 0,0 2 0,1 2 0,1 2 0,3 2 0,1 2 0,1-4 0,3 0 0,2 3 0,2 0 0,2 0 0,0 2 0,1 0 0,-1 3 0,0 1 0,0 0 0,0-1 0,-2-1 0,-1 1 0,-1-1 0,1 0 0,-1-3 0,0 0 0,2-2 0,-1-2 0,3-2 0,0-4 0,1-1 0,1-1 0,5-4 0,0-1 0,2-1 0,3 0 0,1 1 0,1 1 0,1-1 0,0-2 0,-1 2 0,0-1 0,-1 0 0,-1-1 0,-2 0 0,-1 1 0,-1-3 0,1 2 0,-1-2 0,2-3 0,0-3-58,1-1-4,1-5-1</inkml:trace>
  <inkml:trace contextRef="#ctx0" brushRef="#br1" timeOffset="278490.9288">13514 10896 106,'-7'8'54,"-2"-1"4,1 1-21,-1 4-37,0 2 0,0 4 0,2 2 0,1 3 0,4 0 0,3 1 0,4 2 0,3-2 0,3-4 0,6-4 0,-1-6 0,2-4 0,0-8 0,-1-6 0,-3-8 0,-3-5 0,-4-5 0,-3-3 0,-5 0 0,-3-1 0,-2 3 0,-3 1 0,-1 6 0,0 2-19,-1 4-38,6 5 0,0 0 1,1 0 3</inkml:trace>
  <inkml:trace contextRef="#ctx0" brushRef="#br1" timeOffset="278995.9577">13628 10707 39,'4'-8'47,"-4"8"4,6 0 3,1 3-23,0-1-11,3-1-7,1-1-13,4-1 0,3 0 0,2-2 0,2 1 0,-1-2 0,0 2 0,-2 0 0,-1 0 0,-3 1 0,-4 0 0,-1 1 0,-3 0 0,0 0 0,-7 0 0,6 9 0,-2 2 0,0 4 0,-1 2 0,2 5 0,-1 2 0,2 6 0,-1 1 0,0 3 0,1 0 0,0-1 0,-1 2 0,0-2 0,-1-2 0,-3-3 0,-1-5 0,-2-3 0,-4-2 0,-3-2 0,-2-4 0,-5-3 0,-2 0 0,-3-6 0,1 1 0,-1-3 0,0-3 0,0-3 0,5 1 0,2-1 0,3-1-61,2 2-5,0 3 1</inkml:trace>
  <inkml:trace contextRef="#ctx0" brushRef="#br1" timeOffset="299463.1284">3170 15277 27,'0'0'42,"0"0"4,0 0-2,0 0-15,-8 10-3,4 1-13,0 4-3,2 3 0,-1 4-2,-1 9-8,1 0 0,-2 2 0,1-4 0,0-2 0,1-9 0,-1-3 0,1 0 0,1-23 0,-1-5 0,2-7 0,0-5 0,0-10 0,-1-8 0,2-8 0,0-8 0,2-2 0,0-5 0,4 0 0,-1 5 0,2 6 0,2 6 0,2 11 0,1 13 0,0 10 0,3 11 0,0 10 0,1 4 0,1 8 0,2 7 0,0 5 0,0 4 0,1 3 0,0 5 0,0 2 0,-1 4 0,-2 0 0,-1 0 0,-2-4 0,-1-4 0,-3-5 0,-2-4 0,-3-6 0,0-2 0,-5-2 0,-3-10-56,1 0-4,-6-17-1</inkml:trace>
  <inkml:trace contextRef="#ctx0" brushRef="#br1" timeOffset="299713.1427">3214 15239 89,'-13'-3'50,"3"3"2,4-1-1,-1-1-38,15 0-13,3 2 0,5 0 0,2-3 0,6 0 0,4-1 0,1-3 0,3 0-5,1 1-50,-2-2 0,-1-2 2,-1 1-3</inkml:trace>
  <inkml:trace contextRef="#ctx0" brushRef="#br1" timeOffset="300020.1602">3637 14823 67,'0'14'51,"3"6"1,2 8-14,-1 1-6,3 8-17,0 4-15,3 4 0,-3 1 0,0 0 0,2-1 0,-1-3 0,-2-1 0,1-7 0,-1-5 0,-1-6 0,0-3 0,0-5-28,-2-7-28,1-1 1,-4-7-1</inkml:trace>
  <inkml:trace contextRef="#ctx0" brushRef="#br1" timeOffset="300388.1813">4086 15108 64,'0'-9'54,"-2"0"1,-2 0 1,1-1-30,-7 5-26,0 3 0,-2 1 0,-1 4 0,0 9 0,0 7 0,-1 4 0,4 6 0,3 1 0,3 3 0,4 3 0,4-4 0,6-6 0,1-5 0,4-2 0,1-8 0,2-5-22,1-7-33,-1-8-5,-1-7 5</inkml:trace>
  <inkml:trace contextRef="#ctx0" brushRef="#br1" timeOffset="300635.1954">4126 14791 58,'-1'-9'51,"0"-1"-2,2 26 5,0 7-21,1 6-23,3 9-10,0 5 0,2 4 0,2 1 0,0 3 0,2-2 0,-1-3 0,-1-6 0,0-6 0,-1-2 0,1-5-27,-3-8-28,-1-9-2,0-1-1</inkml:trace>
  <inkml:trace contextRef="#ctx0" brushRef="#br1" timeOffset="301148.2247">4628 15009 70,'0'0'46,"0"0"-1,0 0-9,0 0-9,0 0-7,7 3-9,1 1-11,3-2 0,3 0 0,2-2 0,4 1 0,2 2 0,5-1 0,2 1 0,4 0 0,1 1 0,3 0 0,1-2 0,0-1 0,0-2 0,-2-2 0,-3-1 0,-3 0 0,-6 0 0,-2 1 0,-5 4 0,-6-1 0,-2 1 0,-2-1 0,-7 0 0,0 0 0,0 0 0,0 0 0,0 0 0,0 0 0,-6-8 0,0-2-59,-2-3 0,-1-1 1,-3-2 3</inkml:trace>
  <inkml:trace contextRef="#ctx0" brushRef="#br1" timeOffset="301509.2454">5042 14868 83,'-11'-3'52,"3"1"-2,0-1-10,1-1-13,7 4-24,0 0-3,0 0 0,10-3 0,3 3 0,3 3 0,1 2 0,5 3 0,2 3 0,2 4 0,1-1 0,-1 3 0,0-4 0,-2 2 0,-2 2 0,-2 2 0,-2-1 0,-5 0 0,-3 3 0,-3 0 0,-3 3 0,-4 2 0,-3-1 0,-3-1 0,-4 2 0,-4 0 0,-1-3 0,-1-1 0,-2-1 0,1-2 0,1-1 0,2-2 0,4-5 0,-1-3 0,5-3-34,0 0-30,7-14 3</inkml:trace>
  <inkml:trace contextRef="#ctx0" brushRef="#br1" timeOffset="302388.2957">4782 14230 50,'-7'-12'51,"-2"0"-1,1 0-8,0 1-11,-2 1-6,0 3-19,-1 0-6,0 4 0,-2 2 0,2 5 0,-3 2 0,1 4 0,-1 3 0,2 1 0,0-1 0,3 3 0,1 2 0,3 0 0,3 2 0,2 2 0,2 0 0,3 1 0,0 2 0,0-1 0,2-2 0,-1 2 0,-1-2 0,-1-1 0,-2 1 0,-1 1 0,-2-2 0,-2 0 0,-2 3 0,0-1 0,-1-3 0,0-1 0,0-4 0,1-2 0,1-2 0,1-2 0,1 0 0,2-9 0,0 0 0,5 9 0,-1 0 0,-4-9 0,10 4 0,-2-2 0,2-1 0,-1-5 0,3 0 0,-1-5 0,3-2-22,1-5-39,1-4 0,2-3 1</inkml:trace>
  <inkml:trace contextRef="#ctx0" brushRef="#br1" timeOffset="302690.3129">4884 14398 100,'5'-9'55,"-5"9"2,0 0-14,-9-2-43,0 0 0,5 12 0,1 2 0,-1 3 0,3 2 0,-1 4 0,4 0 0,0-1 0,4 2 0,2-7 0,3-3 0,2-4 0,-1-5 0,1-5 0,-1-5 0,-2-3 0,-2-5 0,-3-3 0,-3-2 0,-1-2 0,-4-3 0,-1 2-55,1-2-3,-3 1 1,3 3 0</inkml:trace>
  <inkml:trace contextRef="#ctx0" brushRef="#br1" timeOffset="303148.3391">4957 14093 60,'0'0'49,"0"0"-2,0 0 0,7-7-22,1 3-11,2-1-1,3 2-13,2-1 0,3 2 0,1 1 0,1 3 0,-1 1 0,0 2 0,-3-1 0,-3 1 0,-3-1 0,-2 0 0,-1 0 0,0-1 0,-7-3 0,6 11 0,-1 4 0,0 2 0,0 2 0,-1 4 0,2 0 0,0 2 0,1 1 0,-1 1 0,0-1 0,0-2 0,1 1 0,0-3 0,-3 1 0,-2-1 0,-2-2 0,-4 0 0,-2-5 0,-4 0 0,-5-3 0,-2 0 0,-2-2 0,-2-4 0,1 0 0,0-3 0,2-3-39,4-3-26,4-3 3</inkml:trace>
  <inkml:trace contextRef="#ctx0" brushRef="#br1" timeOffset="303983.3869">6104 14711 60,'3'-15'50,"-2"4"2,-4 4-9,-5 0-11,0 5-14,-5 0-18,0 6 0,-6 2 0,-1 5 0,-2 4 0,-1 7 0,0 3 0,-1 8 0,4 5 0,1 3 0,5 5 0,5 1 0,6-1 0,6-2 0,4-3 0,6-3 0,3-8 0,4-6 0,3-6 0,1-6 0,1-2 0,-1-10 0,1-5 0,-2-6-45,-2-5-12,-1-2-2</inkml:trace>
  <inkml:trace contextRef="#ctx0" brushRef="#br1" timeOffset="304243.4018">6379 15122 64,'4'10'40,"0"-1"-5,-4-9-20,0 0-51,3-8-3,3 0-3</inkml:trace>
  <inkml:trace contextRef="#ctx0" brushRef="#br1" timeOffset="304644.4247">6556 14763 60,'5'21'49,"-4"6"3,-1 4 1,0 6-25,-2-3-15,0 3-13,1 0 0,0-4 0,0-5 0,1-5 0,0-3 0,1-5 0,-1-3 0,-1 0 0,1-12 0,-1-14 0,1-8 0,1-9 0,1-10 0,1-10 0,2-4 0,3-4 0,3 0 0,-2 3 0,2 7 0,1 13 0,1 7 0,0 12 0,0 9 0,0 7 0,0 8 0,0 9 0,1 9 0,0 2 0,-1 9 0,0 6 0,-3 1 0,0 3 0,-4 0 0,-1-2 0,-1-5 0,-3-1 0,0-5 0,-3-9 0,1-3 0,-1-5-46,-1-6-15,0-1-2</inkml:trace>
  <inkml:trace contextRef="#ctx0" brushRef="#br1" timeOffset="304905.4396">6566 14937 91,'-11'5'52,"4"-3"1,-1 0 0,16 5-47,1-1-6,4 0 0,5 0 0,3-1 0,5-2-19,4 0-35,0-4-1,2-1-1</inkml:trace>
  <inkml:trace contextRef="#ctx0" brushRef="#br1" timeOffset="305172.4549">7081 15020 136,'7'3'58,"1"0"3,-8-3-61,-9 0 0,-1-2 0,2 2-3,0 0-54,-2-2-2,-1 0-1</inkml:trace>
  <inkml:trace contextRef="#ctx0" brushRef="#br1" timeOffset="305599.4793">3167 16364 55,'0'0'51,"0"0"2,18 35 0,-7 3-14,-4 2-35,3 7-4,-2 3 0,2 6 0,0-3 0,1 4 0,-1-2 0,-1-1 0,-1-2 0,0-5 0,-2-3 0,-1-6 0,0-2 0,-2-9 0,1-4 0,0-1-36,-4-22-23,0 0 1,5-28-1</inkml:trace>
  <inkml:trace contextRef="#ctx0" brushRef="#br1" timeOffset="305991.5018">3488 16365 105,'0'0'52,"0"0"4,0 0-14,0 0-42,0 0 0,7 37 0,-9-5 0,-5 2 0,-6 3 0,-3 2 0,-3 3 0,-3 1 0,2-1 0,0-6 0,3-5 0,3-4 0,6-5 0,-2-1 0,10-21 0,0 0 0,0 0 0,19 16 0,0-1 0,0 1 0,1 0 0,1 4 0,1 1 0,-1 2 0,2-3 0,-3 0 0,-2-4 0,1-1 0,-19-15 0,18 21 0,-1-2 0,0 0 0,-17-19-53,20 12-8,-3-7-2</inkml:trace>
  <inkml:trace contextRef="#ctx0" brushRef="#br1" timeOffset="306441.5275">3952 16686 61,'0'0'53,"6"-20"3,-1-1-2,-5 21-27,0 0-23,0 0-4,-23-1 0,4 6 0,1 1 0,0 5 0,1 7 0,0 2 0,3 4 0,3 0 0,4 2 0,6-4 0,0-1 0,1-21 0,23 9 0,0-7 0,0-2 0,-1-4 0,-1 1 0,-4 1 0,1-1 0,-18 3 0,0 0 0,0 0 0,0 0 0,1 21 0,0 1 0,-1-22 0,-12 31 0,4-2 0,4 1 0,4-3 0,4-1 0,4-2 0,-1-1 0,14-13-49,1-8-6,1-7-2,2-9 1</inkml:trace>
  <inkml:trace contextRef="#ctx0" brushRef="#br1" timeOffset="306714.5431">4231 16330 91,'0'0'54,"1"25"-1,-1 7 2,-4 2-53,4 8-2,-1 3 0,3 5 0,1 6 0,0 2 0,1 2 0,0-3 0,1-2 0,-2-5 0,1-4 0,-1-6-25,-3-11-31,1-9-1,0 0 0</inkml:trace>
  <inkml:trace contextRef="#ctx0" brushRef="#br1" timeOffset="306986.5587">4138 16730 118,'-13'-27'54,"13"27"-1,0 0-23,0 0-30,0 0 0,20-3 0,1-1 0,2-3 0,5 1-29,5-2-25,1-2-1,4 0 1</inkml:trace>
  <inkml:trace contextRef="#ctx0" brushRef="#br1" timeOffset="307561.5916">4813 16482 36,'-19'3'49,"19"-3"-4,0 0 4,0 0-16,0 0-8,0 0-9,17 12-14,4-1-2,1-2 0,4 1 0,4-3 0,3 0 0,3-3 0,0 3 0,1 0 0,-3-2 0,-2 0 0,-4-1 0,-3 2 0,-8-8 0,1 0 0,-18 2-26,0 0-9,2-23-3,-4 3 3,-6-3 10,-3 0 10,0 0 15,11 23 10,-23-21 13,5 3 8,-1 0 3,19 18-2,0 0-8,0 0-7,0 0-14,0 0-3,0 0 0,0 0 0,0 0 0,20 4 0,0 5 0,-1-2 0,0 6 0,-2 0 0,0 0 0,-17-13 0,19 23 0,-7-2 0,0 0 0,-12 1 0,-2 1 0,-7 3 0,-3 1 0,-3-1 0,-5 2 0,1-4 0,-3-2 0,2 0 0,1-6 0,0-1 0,19-15-60,0 0-2,0 0 1</inkml:trace>
  <inkml:trace contextRef="#ctx0" brushRef="#br1" timeOffset="308863.666">4841 15743 21,'7'-4'47,"-7"4"4,0 0-3,0-8-12,0-1-9,-6 10-11,-2 1-7,-1 2-9,-5 3 0,-2 4 0,-2 3 0,-2 3 0,0 5 0,0 0 0,3-1 0,1 2 0,5 0 0,2 0 0,5-1 0,3 0 0,2-3 0,3-2 0,1 2 0,0-4 0,2-1 0,-1 0 0,-2 0 0,-1 1 0,-1 0 0,-1 2 0,-1-2 0,-2 3 0,1-1 0,0-6 0,-1-1 0,2-10 0,0 0 0,0 0 0,0 0 0,0 0 0,21 6 0,-1-1 0,-20-5 0,18 3 0,-2 0 0,-16-3 0,19-3-56,-3-2 2,1-1 0,-1-2-1</inkml:trace>
  <inkml:trace contextRef="#ctx0" brushRef="#br1" timeOffset="309141.6819">5021 15862 54,'-3'-11'49,"-3"4"1,-2 5 0,-1 7-27,-4 3-7,4 5-9,0 2-1,2 5-6,2 3 0,4 0 0,2-2 0,4-2 0,3-3 0,3-3 0,0-5 0,1-4 0,-1-5 0,-2-4 0,-2-2 0,-5-6 0,-2-3-37,-2-3-18,-5-1 3,1-1-4</inkml:trace>
  <inkml:trace contextRef="#ctx0" brushRef="#br1" timeOffset="309592.7077">5033 15715 71,'9'-1'45,"-2"-1"-2,-7 2-8,9-4-20,0 3-5,3 2-2,2 1-1,3 3 2,2-2-2,1 4-2,0-1-5,1 3 0,-3-2 0,0 1 0,-3 0 0,-2 0 0,-3 1 0,-1 0 0,-3 1 0,-1 0 0,-1 1 0,-1 5 0,1 0 0,1 3 0,0 3 0,2 3 0,1 1 0,0 2 0,0 1 0,-1-3 0,-1 1 0,-3 1 0,-3-5 0,-3-2 0,-6-4 0,-5-2 0,-3-4 0,-4-4 0,-4-2 0,-2-5 0,1 3 0,-1-4 0,7-6 0,5-1-49,8 1-14,7-2 1</inkml:trace>
  <inkml:trace contextRef="#ctx0" brushRef="#br1" timeOffset="310254.7456">5869 16677 43,'0'0'37,"0"0"1,9 21-2,0 0-2,-9-21-3,0 0-7,5 22-12,0 0-12,-5-22 0,0 0 0,0 0 0,-3-27 0,1-2 0,1-5 0,0-11 0,0-5 0,1-5 0,0 0 0,1 2 0,0 4 0,2 7 0,-1 2 0,2 11 0,-1-1 0,-3 30 0,0 0 0,23 32 0,-1 3 0,-1 7 0,2 11 0,1 3 0,1-2 0,1-6 0,-1-8 0,-1-6 0,-3-8 0,-2-9 0,-2-1 0,-17-16 0,0 0 0,11-28 0,-9-6 0,-5-9 0,-5-9 0,-2-5 0,-1-2 0,-3 0 0,1 5 0,2 10 0,2 12 0,2 9 0,2 12-24,0-1-39,11 24 1,3 9 0</inkml:trace>
  <inkml:trace contextRef="#ctx0" brushRef="#br1" timeOffset="310532.7615">6391 16640 56,'0'0'53,"0"0"-1,0 0-10,0 0-15,0 0-13,0 0-28,0 0-32,-3-23-7,-1-3 3,3 1-1</inkml:trace>
  <inkml:trace contextRef="#ctx0" brushRef="#br1" timeOffset="311050.7911">6541 16252 72,'7'24'52,"-1"8"1,-2 2 4,-2 4-36,1 6-21,-1 1 0,0 1 0,1-3 0,0-5 0,-2-5 0,3-6 0,-3-6 0,0-1 0,-1-20 0,0 0 0,0 0 0,0 0 0,-4-30 0,-3-4 0,0-12 0,-2-8 0,1-9 0,0-4 0,2-3 0,2 6 0,7 6 0,2 7 0,3 11 0,7 13 0,1 7 0,5 10 0,3 9 0,0 5 0,1 7 0,0 5 0,-1 6 0,-3 3 0,-2 5 0,-5 0 0,-4 1 0,-6 1 0,-4-4 0,-6 0 0,-5-3 0,-4 0 0,-6-2 0,-2-5 0,-1-2 0,1-5 0,1 0 0,3-2 0,1-1 0,18-8 0,0 0 0,0 0 0,0 0 0,18 8 0,1-1 0,2-1 0,1 2 0,0 3 0,0 4 0,-1 0 0,-3-1 0,-1 1 0,-1 0 0,-16-15 0,19 19 0,-2 1-42,-17-20-20,0 0 3</inkml:trace>
  <inkml:trace contextRef="#ctx0" brushRef="#br1" timeOffset="311327.807">7020 16598 79,'0'0'59,"16"11"-1,1 1 1,-17-12-59,0 0 0,0 0 0,0 0 0,0 0 0,0 0-58,0 0 0,0 0 2</inkml:trace>
  <inkml:trace contextRef="#ctx0" brushRef="#br1" timeOffset="314054.963">11147 16017 42,'0'0'50,"0"0"-3,10-7 0,-4 1-22,2-5-5,5-3-1,1-8-14,5-3-5,3-9 0,4-1 0,5-3 0,3-5 0,4-9 0,3-7 0,2-2 0,4-4 0,0-2 0,1-1 0,-3-1 0,0 0 0,-2 7 0,-2 7 0,-3 4 0,-3 5 0,-3 5 0,-3 2 0,-2 3 0,-6 7 0,-3 2 0,-3 5 0,-2 7 0,-4 3 0,-2 3 0,-1 0 0,-6 9 0,0 0 0,3 8 0,0-1 0,-3-7 0,7 6 0,2 4 0,2 1 0,2 5 0,2 4 0,3 7 0,2 4 0,1 4 0,1 4 0,2 1 0,1 1 0,1-2 0,2 2 0,1 3 0,2 0 0,-1 1 0,1 0 0,1-1 0,-1 3 0,0-4 0,-1 0 0,-2-7 0,-2-4 0,-2-2 0,-3-4 0,-1 0 0,-2-5 0,-3-2 0,-1-3 0,-3 0 0,0 1 0,-2-6 0,-1-1 0,-2-2 0,1-1 0,-7-7 0,0 0 0,6 7 0,1 0 0,-7-7 0,0 0 0,0 0 0,7 4 0,-1-1 0,-6-3 0,0 0 0,0 0 0,0 0 0,0 0 0,0 0 0,0 0 0,0 0 0,7 0 0,1-1 0,-8 1 0,0 0 0,2-7 0,-1-1 0,-1 8 0,0 0 0,0 0 0,0 0 0,8-5 0,-1-1 0,-2-3 0,1-2 0,2-3 0,1-5 0,2-3 0,1-8 0,4-6 0,2-1 0,2-6 0,3-6 0,3-7 0,1-5 0,3 0 0,2-2 0,1-5 0,0-2 0,1 1 0,-2 7 0,-2 5 0,0 8 0,-4 3 0,-3 8 0,-2 8 0,-3 3 0,-3 5 0,-4 0 0,-1 5 0,-3 1 0,-2 3 0,-1 3 0,-3 1 0,3 2 0,-3-2-28,-1 2-39,-1-5 2</inkml:trace>
  <inkml:trace contextRef="#ctx0" brushRef="#br1" timeOffset="315137.0249">13305 14226 49,'2'-8'45,"-2"8"-9,0 0-4,0 0-4,1 12-7,2 4-5,-1 4-2,4 11 0,-3 3-14,3 6 0,-2-1 0,1 4 0,0-3 0,-3 0 0,2-5 0,-2-6 0,0-4 0,0-3 0,-2-2 0,0-8 0,-1 0-25,1-19-33,-3-5 0,0-6 1</inkml:trace>
  <inkml:trace contextRef="#ctx0" brushRef="#br1" timeOffset="316912.1264">14280 14997 53,'-4'-8'41,"4"8"5,0 0-15,0 0-10,8 2-4,4 1-4,1-5-2,5 3 1,2-5-2,6-1-10,4-1 0,6 2 0,5 1 0,7 2 0,4 2 0,6 0 0,3-2 0,6 0 0,4-2 0,2-1 0,1-3 0,0-1 0,1 2 0,-2 2 0,-3 4 0,-3 2 0,-5 2 0,-5 0 0,-6 2 0,-6 1 0,-7-3 0,-5-2 0,-8-2 0,-6-1 0,-5 2 0,-6 0 0,0 0 0,-8-1 0,0 0 0,-9-9-13,0-1-41,-1-3-6,-1-5 4,0 0 2</inkml:trace>
  <inkml:trace contextRef="#ctx0" brushRef="#br1" timeOffset="317219.1439">15572 14775 45,'-8'-14'50,"1"2"3,1 4-10,0-1-8,6 9-12,0 0-17,0 0-6,7 4 0,4 4 0,3 3 0,5 1 0,4 2 0,4 1 0,2 2 0,2 2 0,-1 2 0,0-1 0,-5 4 0,-4 2 0,-6 1 0,-7 3 0,-8 0 0,-6-1 0,-7-3 0,-5-1 0,-3 0 0,-4-3 0,-1-1 0,2-2 0,4 0 0,7-6-11,5-3-51,7-2-2,7-8 4</inkml:trace>
  <inkml:trace contextRef="#ctx0" brushRef="#br1" timeOffset="317800.1772">16961 15740 37,'0'0'43,"0"0"4,0 0-17,0 0-2,-1-7-6,2-4 0,5 0-6,2-2-6,6-4-10,2-6 0,6-1 0,2-6 0,6-6 0,4-3 0,4-5 0,1-7 0,3-4 0,0 1 0,1-2 0,-1-2 0,-3 5 0,-2 2 0,-5 6 0,-4 2 0,-5 8 0,-4 3 0,-4 5 0,-3 9 0,-4 3 0,0 6 0,-5-2-7,0 1-51,-1 2 0,-2 0-1,0 0 4</inkml:trace>
  <inkml:trace contextRef="#ctx0" brushRef="#br1" timeOffset="318603.2231">17630 14780 43,'0'0'36,"0"0"-3,0 0-3,8 1-6,0-1-2,-3 10-4,0 3-4,5 5 0,-1-2-2,3 6-3,1 0-9,4 6 0,0 2 0,6 2 0,0 3 0,2 0 0,2 3 0,0 1 0,0 1 0,-1-2 0,-1-2 0,0-3 0,-4-3 0,0-2 0,-3-4 0,0-2 0,-1-1 0,-2 0 0,0 1 0,-2 3 0,0-5 0,-3-1 0,1-3 0,-2-1 0,-2-5 0,0-2 0,-3-1 0,-4-7 0,0 0 0,7 7 0,-1 0 0,-6-7 0,0 0 0,3 11 0,0 0 0,-3-11 0,0 0 0,0 0 0,0 0 0,6-7 0,1 0 0,-7 7 0,0 0 0,7 9 0,0-7 0,-1 0 0,1-11 0,0-3 0,2-9 0,2-4 0,-1-2 0,5-4 0,1-6 0,2-3 0,2-2 0,3-1 0,0-5 0,4-4 0,-1-5 0,1-3 0,1 4 0,-1 2 0,-1 4 0,-2 4 0,-1 7 0,-3 7 0,-3 6 0,-1 5 0,-4 0 0,-2 6 0,-1 3 0,-4 3 0,0 0 0,-5 9 0,0 0 0,0 0 0,0 0 0,0 0 0,0 0 0,0 0 0,0 0 0,0 0 0,0 0-50,-1-8-16,-2-3 2</inkml:trace>
  <inkml:trace contextRef="#ctx0" brushRef="#br1" timeOffset="321412.3838">13480 14220 33,'1'-8'45,"-3"-1"-5,1 0-1,1 9-8,0 0-5,0 0-4,0 0-5,0 0-15,-5 10-2,5 8 0,0-1 0,2 8 0,0 5 0,1 6 0,0 0 0,2 1 0,0-2 0,0-1 0,1 1 0,0-2 0,-1-5 0,-1-4 0,0-6 0,-2-6 0,1-2 0,-1-1 0,-5-17-39,0-6-23,-1-7 1</inkml:trace>
  <inkml:trace contextRef="#ctx0" brushRef="#br1" timeOffset="321922.413">13342 13748 30,'-3'-11'48,"-1"2"-5,1 2-2,-1-1-6,0-1-8,-1 8-6,-2 4-11,-3 1-10,1 3 0,-1 3 0,-1 6 0,1 6 0,3 4 0,3 2 0,5 3 0,6-3 0,6-5 0,7-6 0,3-5 0,4-10 0,2-8 0,0-5 0,-3-9 0,-4-6 0,-7-3 0,-6-1 0,-8 0 0,-7-1 0,-7 4 0,-4-1 0,-3 3 0,2 9 0,1 6-16,3 3-43,6 6-2,-1 0-1</inkml:trace>
  <inkml:trace contextRef="#ctx0" brushRef="#br1" timeOffset="323021.4758">18489 14182 30,'-1'-13'42,"2"3"-5,-1 0-2,0 10-6,0 0-2,0 0-5,5 17-2,-2-1-7,1 5-13,0 3 0,1 5 0,1 5 0,-2 2 0,1 2 0,0-3 0,0 0 0,-1-1 0,-1-5 0,-1-3 0,-1-6 0,-1-3 0,-1-5 0,1-1 0,0-11-2,0 0-56,0 0 2,-7-7-5,3-8 7</inkml:trace>
  <inkml:trace contextRef="#ctx0" brushRef="#br1" timeOffset="323312.4925">18647 14145 39,'0'0'46,"3"12"-2,-3 2 1,0 0-24,2 8-4,0 3-2,2 7 0,-1 0-2,1 3-13,-1-4 0,0 0 0,-1 2 0,-2-3 0,-2-5 0,1-5 0,-1 0 0,-1-5-47,-1-5-8,0-1 1,-2-19 0</inkml:trace>
  <inkml:trace contextRef="#ctx0" brushRef="#br1" timeOffset="324239.5455">18754 14726 45,'-9'-5'43,"-2"0"-3,11 5-9,0 0-4,0 0-4,0 0-4,2 9-1,-1-1-9,9-7-9,3-4 0,3 0 0,4-2 0,3 1 0,4-3 0,0 1 0,1 0 0,-2 0 0,-2 2 0,-3-1 0,-2 1 0,-6 0-15,-1-2-43,-3 1-2,-1 0 0</inkml:trace>
  <inkml:trace contextRef="#ctx0" brushRef="#br1" timeOffset="324705.5721">19386 14476 53,'3'-9'48,"-3"-1"5,-3 1-12,0 0-11,-7 10-6,1 5-18,-5 1-6,-2 5 0,-3 5 0,1 7 0,0 5 0,4 2 0,1 3 0,6-1 0,6-2 0,5-3 0,9-8 0,4-6 0,4-7 0,1-5 0,2-7 0,-2-6 0,-2-5 0,-4-5 0,-5-5 0,-6-2 0,-7-4 0,-4-3 0,-5 2 0,-4-2 0,-2 7 0,-1 4 0,2 9 0,0 3-35,2 6-24,5 5 2,1 0 1</inkml:trace>
  <inkml:trace contextRef="#ctx0" brushRef="#br1" timeOffset="325008.5895">19593 14302 74,'8'-5'55,"-5"18"-1,-1 3 3,-3 3-42,3 8-15,-2 2 0,3 7 0,-1-1 0,1 2 0,-1 1 0,0-3 0,0-1 0,-2-5 0,1-1-2,1-7-54,-2-5-2,0-8 0,0 0 4</inkml:trace>
  <inkml:trace contextRef="#ctx0" brushRef="#br1" timeOffset="325316.6071">19638 14542 12,'8'-13'42,"-2"0"-2,2 6-1,0-2-19,1-1-16,3-2-9,0-1-9,3-2-9,-1-6-11,2-2-3,-1-8 2</inkml:trace>
  <inkml:trace contextRef="#ctx0" brushRef="#br1" timeOffset="325346.6088">19820 14206 54,'3'-10'49,"0"-1"-4,-1 30-2,-4 3-15,2 9-5,-3 5-10,1 7-13,-2 1 0,0 6 0,0-4 0,1 0 0,-1-2 0,4-2 0,-1-5 0,1-6 0,1-3 0,-1-12 0,0-5-28,-1 0-31,1-11-2,4-18 1</inkml:trace>
  <inkml:trace contextRef="#ctx0" brushRef="#br1" timeOffset="328817.8073">18527 13513 16,'-7'-14'39,"3"4"0,-5 1-10,1 3-1,-1 3-3,-3 3-6,1 5-2,-4 4-5,0 6 0,-4 0-3,0 6 1,-5 1-10,1 4 0,0 3 0,0 2 0,3 2 0,3 0 0,5 2 0,6-1 0,4 0 0,9 3 0,5-4 0,7-1 0,5-5 0,4-3 0,4-6 0,2-4 0,1-6 0,0-10 0,-3-7 0,-1-7 0,-4-7 0,-6-5 0,-4-6 0,-6-7 0,-6-4 0,-7 1 0,-5 3 0,-7 2 0,-5 8 0,-4 4 0,-3 6 0,-3 8 0,2 8 0,1 4 0,3 3-33,5 9-26,3 2 0,4 7 0</inkml:trace>
  <inkml:trace contextRef="#ctx0" brushRef="#br1" timeOffset="330404.8981">11223 18017 34,'0'0'47,"0"0"-1,0 0-8,0 0-8,0 0-3,0 0-7,0 0-7,0 0-13,0 0 0,6-27 0,5-2 0,4-5 0,5-5 0,7-11 0,6-3 0,4-9 0,5-6 0,1-3 0,1-3 0,1 1 0,-2 7 0,-4 4 0,-3 4 0,-6 9 0,-2 9 0,-4 8 0,-6 9 0,2-1 0,-20 24 0,0 0 0,17-16 0,0 0 0,-17 16 0,0 0 0,0 0 0,0 0 0,0 0 0,21 6 0,-4-1 0,-1 0 0,-16-5 0,24 13 0,-4 2 0,-2-5 0,-1-1 0,0 0 0,-17-9 0,24 17 0,-7-3 0,0 0 0,-17-14 0,20 13 0,-2-1 0,-1-1 0,-17-11 0,25 23 0,-2 2 0,0 1 0,0 6 0,3-3 0,1 4 0,2 2 0,1-1 0,1 5 0,2-7 0,0 4 0,2-4 0,0-3 0,-1 1 0,1-5 0,-4 6 0,-1-8 0,-3-3 0,-1-3 0,-2-3 0,-5 5 0,-2-5 0,1-1 0,-18-13 0,0 0 0,0 0 0,0 0 0,0 0 0,17 4 0,-1-1 0,-16-3 0,0 0 0,0 0 0,0 0 0,0 0 0,0 0 0,0 0 0,0 0 0,18-13 0,-1 0 0,-17 13 0,17-32 0,-1 3 0,0-4 0,1-6 0,5-9 0,0-8 0,4-9 0,4-7 0,2-3 0,2-3 0,0-1 0,-1 2 0,-1 3 0,-2 5 0,-5 7 0,-4 7 0,-4 7 0,-3 4 0,-4 9 0,-4 10 0,1 0 0,-7 25 0,0 0 0,0 0 0,0 0 0,0 0-35,0 0-33,0 0 4</inkml:trace>
  <inkml:trace contextRef="#ctx0" brushRef="#br1" timeOffset="330982.9312">12708 17754 30,'7'-24'47,"-7"24"3,0 0 2,0 0-27,0 0 0,0 0-3,0 0-18,0 0-4,0 0 0,13 24 0,-5 1 0,-2-1 0,-3 4 0,0 4 0,-3 0 0,0 1 0,-1 0 0,-1-1 0,1-2 0,1-5 0,0-3 0,0-1 0,0-21 0,0 0-11,0 0-54,3 20 4,0 0 1,-3-20 10</inkml:trace>
  <inkml:trace contextRef="#ctx0" brushRef="#br1" timeOffset="331295.9491">12825 17796 38,'0'0'51,"0"0"5,0 0-1,0 0-22,0 0-11,0 0-22,10 24 0,-4 3 0,-1-1 0,0 2 0,1-1 0,-1 0 0,1-3 0,0 0 0,2 2 0,-4-1 0,2 0 0,0-1-44,-1-4-17,0 0 2,-5-20-3</inkml:trace>
  <inkml:trace contextRef="#ctx0" brushRef="#br1" timeOffset="331666.9703">12876 18391 72,'-18'6'58,"0"-1"0,18-5-5,-18 19-39,6 3-14,-1 1 0,4 5 0,3 2 0,5-1 0,5 0 0,5-5 0,-1-1 0,15-13 0,3-2 0,1-8 0,1-7 0,-1-6 0,-2-7 0,-4-5 0,-6-5 0,-6 1 0,-7-5 0,-8-5 0,-7-1 0,-7 0 0,-4 4 0,-5 8 0,-5 3 0,1 2 0,3 7 0,4 6-33,5 5-33,-1 0 6,22 5-2</inkml:trace>
  <inkml:trace contextRef="#ctx0" brushRef="#br1" timeOffset="332607.0241">13974 17683 1,'0'0'44,"0"0"3,0 0-1,0 0-14,0 0-7,0 0-4,0 0-7,0 0-5,0 0 0,0 0-2,21 6-7,2-4 0,6 0 0,3-4 0,8-1 0,5 3 0,8-3 0,6 0 0,7-1 0,7-3 0,4 0 0,4 1 0,4 0 0,0-1 0,0 0 0,-3-2 0,-5 0 0,-5 6 0,-8 0 0,-9 2 0,-10 1 0,-8-3 0,-9 1 0,-9 1 0,0-1 0,-19 2 0,0 0 0,0 0 0,0 0 0,-20-11 0,1 3 0,2 0 0,0-2 0,-2-1 0,19 11 0,-21-13 0,0-1 0,21 14 0,0 0 0,-20-20 0,-1 0 0,21 20 0,0 0 0,0 0 0,0 0 0,0 0 0,0 0 0,0 0 0,0 0 0,0 0 0,0 0 0,21-1 0,-1 3 0,3 3 0,0 3 0,-1 1 0,2 4 0,-2 2 0,-2-1 0,-2 1 0,-1-1 0,-17-14 0,11 23 0,-1-1 0,-10-22 0,-12 25 0,0-2 0,-5 0 0,-3-4 0,-2-6 0,-3 3 0,1 1 0,2-1 0,2-4 0,4-2 0,0 0 0,16-10 0,0 0 0,0 0-61,0 0-6,27-3 9</inkml:trace>
  <inkml:trace contextRef="#ctx0" brushRef="#br1" timeOffset="333336.0658">16765 17856 24,'0'0'43,"0"0"-5,0 0-1,0 0 2,0 0-8,0 0-1,0 0-17,0 0-13,0 0 0,0 0 0,-4-27 0,4 0 0,3-3 0,3-4 0,2-4 0,0-5 0,1-8 0,1 1 0,0 0 0,0 5 0,-1 4 0,-1 6 0,0 7 0,-2 0 0,-6 28 0,0 0 0,24 22 0,-3 9 0,-2 5 0,4 6 0,1 1 0,2 6 0,1-2 0,-1-9 0,1-3 0,-2-8 0,-1-8 0,-3-9 0,-2-8 0,-1 0 0,-7-24 0,-3-4 0,-4-13 0,-3-11 0,-4-6 0,-4-3 0,-2-2 0,-2-2 0,-1 1 0,-1 6 0,2 9 0,3 13 0,0 6 0,-1 0-47,9 28-16,0 0-3</inkml:trace>
  <inkml:trace contextRef="#ctx0" brushRef="#br1" timeOffset="333650.0837">17482 17600 95,'0'0'50,"0"0"-1,0 0 3,0 0-45,0 0-5,0 0-9,0 0-29,0 0-12,0 0 2,0 0-7</inkml:trace>
  <inkml:trace contextRef="#ctx0" brushRef="#br1" timeOffset="334156.1127">17646 17271 73,'21'21'54,"-10"10"-3,-3 4-1,-3 6-26,-3 0-21,2 4-3,1-1 0,1-1 0,-1-6 0,2-8 0,-3-6 0,0-2 0,0 0 0,-4-21 0,0 0 0,0 0 0,-5-25 0,0-4 0,-3-7 0,0-14 0,-1-7 0,-1-5 0,1-4 0,4-3 0,2 0 0,4 4 0,4 10 0,5 10 0,5 13 0,4 9 0,5 10 0,0 10 0,3 8 0,0 9 0,-2 4 0,-2 6 0,-5 3 0,-4 5 0,-8 3 0,-5 0 0,-7 2 0,-9-4 0,-5 0 0,-6-3 0,-2-2 0,-5-4 0,3-5 0,1-1 0,4-3 0,6 1 0,0 0 0,19-16 0,0 0 0,11 25 0,4-4 0,5-6 0,3 0 0,4 1 0,1-1 0,-1 1 0,0-3 0,-2-2 0,-5-1 0,-1 0 0,-2 0 0,-17-10 0,0 0-2,17 15-60,0-1-2,-17-14-2</inkml:trace>
  <inkml:trace contextRef="#ctx0" brushRef="#br1" timeOffset="334472.1308">18262 17704 101,'0'0'57,"0"0"0,0 0-17,0 0-40,0 0 0,0 0 0,0 0-15,0 0-44,0 0 2,0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0:52:55.40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 1311 35,'0'0'51,"0"0"-2,0 0 7,-2-30-30,2-1-7,0 31 0,0 0-19,0 0 0,11 43 0,-3-4 0,1 5 0,1 4 0,-1 7 0,2 7 0,0 3 0,1 3 0,0-4 0,-1-3 0,-2-4 0,0-2 0,-1-6 0,-3-6 0,0-10 0,-1 0 0,-4-33 0,0 0-16,0 0-43,0 0 3,4-31-5</inkml:trace>
  <inkml:trace contextRef="#ctx0" brushRef="#br0" timeOffset="390.0223">1532 1149 95,'-15'-55'58,"3"9"-3,3 5-8,-1 1-47,10 40 0,0 0 0,31-11 0,0 9 0,7 8 0,6 11 0,7 10 0,3 11 0,3 7 0,1 9 0,-1 7 0,-5 7 0,-4 3 0,-9-2 0,-9-2 0,-7-3 0,-10-3 0,-13-4 0,-7-5 0,-10-1 0,-6-4 0,-8-2 0,-8-5 0,-7-1 0,-3-8 0,0-6 0,-1-6 0,3-10 0,4-5 0,3-7 0,9-5 0,-1 0 0,32 8-20,0 0-39,-3-40 1,1 1-3</inkml:trace>
  <inkml:trace contextRef="#ctx0" brushRef="#br0" timeOffset="932.0533">2355 1456 45,'0'0'47,"0"0"6,0 0-22,0 0-6,0 0 4,0 0-7,-21 1-19,0 0-3,21-1 0,-33 32 0,5-4 0,1-2 0,27-26 0,0 0 0,-22 36 0,-1-1 0,23-35 0,0 0 0,27 15 0,-2-4 0,0-1 0,-3-6 0,-4-2 0,0-1 0,-18-1 0,0 0 0,0 0 0,0 0 0,0 0 0,-22 34 0,1 0 0,21-34 0,-19 38 0,8-6 0,8-1 0,-1-1 0,4-30 0,30 31 0,0-8 0,5-7 0,-1-11 0,5-6-28,0-6-29,-1-8-1,-4-10 1</inkml:trace>
  <inkml:trace contextRef="#ctx0" brushRef="#br0" timeOffset="1361.0778">2625 1104 83,'-4'-22'54,"0"0"1,4 22 1,-3 21-49,4 10-7,1 13 0,4 10 0,0 8 0,2 6 0,1 3 0,1-1 0,0-7 0,-4-5 0,2-9 0,-1-7 0,0-7 0,-1-12 0,-1-1 0,-5-22 0,0 0 0,14-27 0,1-8 0,-2-6 0,0-2 0,1 3 0,2 3 0,1 5 0,1 11 0,-1 12 0,0 12 0,1 13 0,-2 7 0,0 7 0,0 3 0,-1 4 0,-1 1 0,-1-1 0,0 1 0,-1-8 0,1-1 0,-2-8-14,-1 0-45,-10-21 2,0 0 1</inkml:trace>
  <inkml:trace contextRef="#ctx0" brushRef="#br0" timeOffset="1549.0886">3081 1590 100,'0'0'50,"0"0"1,3 20 1,1 1-50,1 4-2,5 3 0,0-5 0,5 1 0,-1 0 0,8-12 0,1-6-17,2-8-38,3-6 1,-1-9 0,-1-4-2</inkml:trace>
  <inkml:trace contextRef="#ctx0" brushRef="#br0" timeOffset="1736.0993">3400 1554 99,'0'0'58,"0"0"3,0 0-24,-20 30-37,4 7 0,-1 5 0,1 4 0,0 5 0,1 2 0,0 0 0,2 1 0,1-2 0,1-3 0,5-4 0,-1-6-16,2-12-42,0 0-2,5-27-1</inkml:trace>
  <inkml:trace contextRef="#ctx0" brushRef="#br0" timeOffset="2030.1161">3681 1561 103,'11'-24'52,"-11"24"4,0 0-12,-25-14-44,1 14 0,-3 12 0,2 7 0,-2 6 0,1 6 0,2 4 0,3 4 0,6 1 0,7 1 0,6-5 0,10-4 0,6-4 0,6-9 0,6-4 0,3-10 0,6-11 0,-1-11-57,-1-10-8,-4-10 2</inkml:trace>
  <inkml:trace contextRef="#ctx0" brushRef="#br0" timeOffset="2255.129">3724 1159 87,'-11'-24'52,"11"24"3,-12 25 6,2-1-61,6 12 0,3 10 0,4 8 0,1 1 0,3 2 0,2-1 0,0 2 0,1-1 0,0-4 0,1-4 0,-3-11 0,2-10-43,0-6-16,0-1 2,-10-21 1</inkml:trace>
  <inkml:trace contextRef="#ctx0" brushRef="#br0" timeOffset="2602.1488">3910 1586 65,'0'0'53,"0"0"1,11 27 0,-2-1-25,-1 1-29,0 4 0,1-2 0,2 0 0,-1-3 0,0-5 0,0-1 0,-10-20 0,0 0 0,0 0 0,0 0 0,0 0 0,-11-36 0,-1 1 0,0-2 0,1 0 0,2 2 0,4-1 0,3 0 0,4 3 0,5 4 0,2 6 0,6 3 0,3 3 0,1 3 0,2 2 0,3 8 0,-1 2-10,3 0-45,0 2-5,1 1 4,-1 1-4</inkml:trace>
  <inkml:trace contextRef="#ctx0" brushRef="#br0" timeOffset="2978.1703">4283 1423 71,'0'0'56,"0"0"0,0 0-10,0 0-20,-19 17-26,2 4 0,-3 2 0,-2 5 0,0 1 0,2 3 0,4 2 0,4 1 0,6-2 0,6-4 0,6-7 0,-1 0 0,16-12 0,2-7 0,2-9 0,1-13 0,2-7 0,-3-8 0,-2-1 0,-1-4 0,-4 1 0,-5 6 0,-2 2 0,-2 1 0,-9 29 0,0 0 0,0 0 0,7 24 0,-3 4 0,1-1 0,0 7 0,2-1 0,3-2 0,-1-4 0,5-5 0,-1-1-4,-13-21-55,25-1 3,-2-12-2,1-11 1</inkml:trace>
  <inkml:trace contextRef="#ctx0" brushRef="#br0" timeOffset="3217.184">4692 920 123,'2'-44'59,"0"13"-3,-1-2-39,-1 33-17,0 0 0,8 35 0,1 6 0,0 11 0,2 10 0,-1 9 0,0 8 0,-1 4 0,-1-1 0,-2-7 0,-1-7 0,0-6 0,0-11 0,0-9-16,-2-13-40,1 0-3,-4-29-2</inkml:trace>
  <inkml:trace contextRef="#ctx0" brushRef="#br0" timeOffset="3392.194">4603 1417 109,'-25'-27'56,"6"9"4,-1-1-30,20 19-30,0 0 0,0 0 0,25-2 0,4 3 0,1-1 0,11 2 0,-4 3-44,5-3-13,0-2-4,-1 0-1</inkml:trace>
  <inkml:trace contextRef="#ctx0" brushRef="#br0" timeOffset="3571.2042">4993 1320 93,'0'0'57,"0"0"1,0 0-11,-11 32-47,1-2 0,1 1 0,2 3 0,2 2 0,2 2 0,3-4 0,4 0 0,3-3-34,4-6-22,0-1 1,9-19-4</inkml:trace>
  <inkml:trace contextRef="#ctx0" brushRef="#br0" timeOffset="3864.221">5275 1354 151,'0'0'58,"-27"12"-12,2-1-46,0 10 0,2 4 0,4 8 0,3 1 0,6 3 0,7-2 0,8-6 0,6-3 0,6-6 0,3-9 0,1-9 0,1-11 0,-1-11 0,-4-10 0,-3-8 0,-4-7 0,-3-4 0,-2 4 0,-4 0-6,-1 7-53,1 10 0,-1-2 1,0 30 3</inkml:trace>
  <inkml:trace contextRef="#ctx0" brushRef="#br0" timeOffset="4195.2399">5369 1556 79,'3'20'62,"-3"-20"-2,0 0-6,7-21-54,2-2 0,2-4 0,3-1 0,2 0 0,1 3 0,1 5 0,2 7 0,0 10 0,-2 11 0,1 11 0,-3 8 0,1 6 0,2 3 0,-1 1 0,0-1 0,0-3 0,-2-7 0,1-1 0,-17-25 0,19-4 0,0 0 0,-11-24 0,-3-7 0,1-4 0,-2-7 0,-1-5 0,0 3-57,-1 3-6,1 2 0</inkml:trace>
  <inkml:trace contextRef="#ctx0" brushRef="#br0" timeOffset="4954.2834">6522 1382 36,'0'0'45,"0"0"-9,0 0-5,0 0-1,0 0-6,0 0-4,0 0-1,0 0-5,0 0-14,26-8 0,-3 4 0,3 2 0,2 2 0,5 0 0,5 0 0,4 0 0,5 1 0,6 0 0,3-1 0,5 1 0,5 0 0,5 0 0,1 0 0,4 0 0,-1-1 0,3 3 0,2-1 0,-2 0 0,-1-2 0,1 0 0,-4-2 0,0 0 0,-5 1 0,-5-4 0,-5 2 0,-7 0 0,-7 0 0,-8 2 0,-6 1 0,-9 1 0,-4-2 0,-2 0 0,-16 1 0,0 0 0,0 0 0,0 0-46,0 0-19,-18-19 3,0 4 4</inkml:trace>
  <inkml:trace contextRef="#ctx0" brushRef="#br0" timeOffset="5271.3015">8036 1208 89,'0'0'53,"0"0"0,0 0 0,0 0-46,0 0-7,0 0 0,18 12 0,5 2 0,6-1 0,5 2 0,2 0 0,4 3 0,-1-1 0,-1 1 0,-3 1 0,-5 0 0,-5-1 0,-6-2 0,0 0 0,-19-16 0,-3 26 0,-4-3 0,-2-1 0,-12-5 0,-1 1 0,-3 0 0,-1-1 0,1-4 0,7 1 0,0-4 0,-2 0-58,20-10-4,0 0-1</inkml:trace>
  <inkml:trace contextRef="#ctx0" brushRef="#br0" timeOffset="5706.3264">6712 877 55,'0'0'48,"0"0"-11,0 0 0,0 0-10,0 0-4,0 0-3,0 0-12,0 0-8,0 0 0,20 1 0,-3 1 0,0-1 0,-17-1 0,26-7 0,-3 4-43,-2-2-15,-1-1-1,-1-3-1</inkml:trace>
  <inkml:trace contextRef="#ctx0" brushRef="#br0" timeOffset="5956.3407">7032 637 118,'0'0'59,"0"0"-7,0 0-26,6 29-26,-2 0 0,0 4 0,0 6 0,0 2 0,0 3 0,1-4 0,0-2 0,-1 1 0,0-2 0,-1-8 0,2-5-16,0-2-40,-5-22-3,0 0-6</inkml:trace>
  <inkml:trace contextRef="#ctx0" brushRef="#br0" timeOffset="6308.3608">7085 875 54,'-3'-21'57,"3"21"-6,0 0 4,0 0-39,0 0-6,23 5-8,-2-3-11,-3-3 4,2-5-9,-2-4-12,0-6-10,0-2-1,-4-6-8,-4-8 18,-1-3 23,-5 3 7,-3 3 10,-1 4 15,-1 2 4,-3 1 12,0-1-2,4 23-9,0 0-15,0 0-18,-3 34 0,2-3 0,2 1 0,1 2 0,2 3 0,2 4 0,-1 2 0,0-4 0,0-6 0,-1-3 0,1-3 0,-2-2-28,0 0-29,-3-25-1,0 0-9</inkml:trace>
  <inkml:trace contextRef="#ctx0" brushRef="#br0" timeOffset="6722.3845">7334 859 77,'20'-16'55,"-1"0"-2,-19 16-5,0 0-34,21 23-6,-2 0-8,-1 1 0,-3 1 0,-2-2 0,-1 0 0,-1-1 0,-11-22 0,3 29 0,-5-6 0,1 0 0,1-23 0,0 0 0,-23 11 0,5-7 0,0 0 0,18-4 0,0 0 0,-18-21 0,-1-1 0,19 22 0,0 0 0,4-21 0,-2 0 0,-2 21 0,0 0 0,18 6 0,1-1 0,-19-5 0,21 22 0,-4-4 0,-1-2 0,-16-16 0,19 23 0,0-1 0,-19-22-2,0 0-57,21 5-5,0-1 3</inkml:trace>
  <inkml:trace contextRef="#ctx0" brushRef="#br0" timeOffset="7053.4034">7760 698 93,'0'0'58,"0"0"1,-17 11-14,0 8-45,2 9 0,0 11 0,1 5 0,5 4 0,4 1 0,6 0 0,5-4 0,5-6 0,6-9 0,3-15 0,5-9 0,2-11 0,2-10 0,-3-7 0,0-8 0,-7-4 0,-5-5 0,-4 0 0,-6-1 0,-4-1 0,-8 3 0,-4 0 0,-5 6 0,-3 2-3,-3 6-61,-4 9-3,-1 8 3</inkml:trace>
  <inkml:trace contextRef="#ctx0" brushRef="#br0" timeOffset="8068.4615">1794 2275 94,'-28'3'50,"28"-3"2,0 0-1,0 0-43,36 4-8,2 2 0,5-2 0,7 0 0,8-2 0,8-1 0,8-1 0,8 0 0,7-4 0,9 2 0,6 0 0,8 0 0,9-1 0,8 0 0,7-3 0,10 1 0,7 0 0,8-2 0,4-3 0,7 1 0,5 2 0,5 2 0,4 0 0,3 1 0,5 0 0,4 0 0,5 1 0,4-3 0,0 2 0,6-3 0,1-5 0,1 2 0,2 2 0,-2 0 0,-1 0 0,-4-1 0,-4-3 0,-6-1 0,-6 2 0,-11-4 0,-11-1 0,-11-4 0,-14 1 0,-14 5 0,-18-1 0,-17 3 0,-18 3 0,-15 0 0,-16 4 0,-14 3 0,-14-3 0,0-1 0,-21 6 0,0 0 0,0 0 0,0 0 0,0 0-60,0 0-4,-16-16-1</inkml:trace>
  <inkml:trace contextRef="#ctx0" brushRef="#br0" timeOffset="30935.7694">2094 5570 38,'0'0'27,"0"0"2,0 0-3,0 0-1,0 0-3,0 0 0,0 0-3,18-5-3,-2 0-3,-16 5-3,13-30-2,1 2-8,1-2 0,4-3 0,3-3 0,3-3 0,3-6 0,4-2 0,3-2 0,2-3 0,2-2 0,1 0 0,-2-1 0,2 1 0,-3 3 0,-2 3 0,-3 1 0,-3 6 0,-2 3 0,-4 5 0,-3 4 0,-1 4 0,-3 4 0,-2 1 0,0 6 0,-3-1 0,2 2-28,-1 2-29,0 0-2,0 1 2</inkml:trace>
  <inkml:trace contextRef="#ctx0" brushRef="#br0" timeOffset="31400.796">2869 4519 21,'0'0'36,"0"0"2,0 0 2,3 8-18,0 1-12,4 0 4,0 2-1,5 4 0,0 2-2,4 4-1,-1 4-1,4 5 0,0 0 0,2 4-9,1 2 0,2 2 0,0 1 0,2 0 0,1-1 0,-1-1 0,0-1 0,1 0 0,-2-1 0,0-1 0,-2-3 0,0-1 0,-2-3 0,-2-2 0,-2-1 0,-3-4 0,-1-3 0,-3-3 0,-2-2 0,-1-2 0,-2-2 0,0-1 0,-5-7 0,0 0 0,5 9 0,1-1 0,-6-8 0,0 0 0,0 0 0,0 0 0,0 0-43,0 8-15,0-1 1,0-7 2</inkml:trace>
  <inkml:trace contextRef="#ctx0" brushRef="#br0" timeOffset="31786.8181">3452 5391 44,'6'-5'37,"-6"5"0,0 0-4,6-9-2,2 2-1,-2-5-6,4 1-5,0-7-19,4-1 0,2-7 0,2-4 0,6-7 0,3-4 0,4-2 0,4-5 0,6-4 0,2-2 0,3 3 0,1 1 0,-2 1 0,-2 5 0,-4 3 0,-5 6 0,-6 9 0,-7 5 0,-5 4 0,-6 3 0,-3 7 0,-1 0-12,-6 7-48,0 0-1,0 0 0</inkml:trace>
  <inkml:trace contextRef="#ctx0" brushRef="#br0" timeOffset="32702.8705">4060 4108 0,'0'0'40,"3"9"5,-5 0-3,2 3-12,2 4-4,-2 1-2,2 5-1,-1 2-4,1 6-13,-1 2-6,1 7 0,-2 0 0,0 4 0,-2 0 0,2 0 0,-1-1 0,0-2 0,0-5 0,1-8 0,0-4 0,0-7 0,1-3 0,0-1-9,-1-12-48,-4-13-2,0-3-1</inkml:trace>
  <inkml:trace contextRef="#ctx0" brushRef="#br0" timeOffset="33370.9087">3882 3560 27,'-6'-19'48,"0"5"0,-3 3-5,-2 4-12,0 8-6,-3 4-5,0 8-7,-4 5-13,1 8 0,-2 6 0,5 5 0,-2 3 0,5 2 0,5-1 0,5-2 0,6-3 0,8-8 0,4-7 0,5-9 0,3-8 0,2-9 0,1-8 0,-1-6 0,-4-9 0,-5-6 0,-5-2 0,-6-2 0,-6 0 0,-7 0 0,-3 4 0,-4 4 0,-1 8 0,-3 5 0,4 6-25,1 7-32,5 2 1,-3-1-1</inkml:trace>
  <inkml:trace contextRef="#ctx0" brushRef="#br0" timeOffset="33606.9222">4058 3397 60,'10'-2'49,"-2"-1"1,-6 13 1,-1 6-21,-2 3-19,2 6-7,-1 4-4,2 7 0,0 3 0,-1 2 0,1-1 0,0-3 0,0-2-25,1-3-28,-3-8 0,1-5-2,-2-7 2</inkml:trace>
  <inkml:trace contextRef="#ctx0" brushRef="#br0" timeOffset="33747.9303">4079 3695 56,'4'-12'44,"-1"0"1,4 4 0,-1 0-19,3 0-25,2-4-12,3-1-21,4-1-14,-1-6 1,1-2-1</inkml:trace>
  <inkml:trace contextRef="#ctx0" brushRef="#br0" timeOffset="33934.941">4255 3385 81,'1'-11'52,"-1"22"0,0 5-13,2 7-15,-5 4-17,3 8-7,-1 2 0,1 3 0,1 1 0,0-1 0,1-1 0,-2-3 0,1-1 0,1-4-22,-2-6-35,-1-5-1,-1-4 0</inkml:trace>
  <inkml:trace contextRef="#ctx0" brushRef="#br0" timeOffset="34439.9698">5098 4615 54,'0'0'49,"0"0"2,-3 8 1,3 5-28,-1 3-11,1 5-4,0 3-6,1 2-3,0-1 0,2 1 0,0-2 0,0-5-16,-1-6-35,1-3-3,-2 0 2,-1-10 0</inkml:trace>
  <inkml:trace contextRef="#ctx0" brushRef="#br0" timeOffset="34605.9793">5006 4714 56,'-7'-3'48,"-2"0"-1,9 3 3,0 0-22,12 6-18,2-1-7,3-1-19,4-3-29,7 3-3,2-3 1,5 2-3</inkml:trace>
  <inkml:trace contextRef="#ctx0" brushRef="#br0" timeOffset="35073.006">5727 5326 26,'0'0'44,"0"0"4,0 0 2,7-2-18,1-2-8,2-5-2,5-1-13,4-7-9,4-2 0,4-7 0,6-6 0,4-5 0,4-4 0,5-5 0,1-4 0,2-4 0,-1-1 0,2-1 0,-3 4 0,-4 2 0,-3 3 0,-7 4 0,-5 4 0,-2 7 0,-6 2 0,-1 6-14,-5 1-43,-2 3-1,-3 4 1</inkml:trace>
  <inkml:trace contextRef="#ctx0" brushRef="#br0" timeOffset="35469.0287">6490 4442 24,'6'10'41,"0"-2"3,5 4 1,-1 2-19,1 1-4,3 5-6,2 2-3,4 4-2,3 4-2,2 4-5,3 2-4,2 3 0,2 3 0,3 3 0,-1-1 0,0 0 0,-3-3 0,-1-2 0,1-1 0,-4-4 0,-2-5 0,-5-4 0,-1-3 0,-4-4 0,-3-3 0,-1-3 0,-3-3 0,-1 0 0,-7-9 0,0 0 0,0 0 0,7 8 0,-1-1 0,-6-7 0,0 0 0,0 0-11,0 0-23,4 8-18,0-1 0,-4-7 0,0 0 1</inkml:trace>
  <inkml:trace contextRef="#ctx0" brushRef="#br0" timeOffset="35853.0507">7143 5180 30,'6'-2'48,"-6"2"3,7-7-1,-1-2-15,2 0-10,-1-4-9,3-2-16,0-4 0,3-4 0,3-4 0,4-4 0,0-6 0,5-2 0,-1-2 0,3-3 0,-1-2 0,0 0 0,-3-1 0,1 3 0,-3 3 0,-2 3 0,-1 3 0,-2 4 0,-1 5 0,-1 4 0,-4 4 0,-1 4 0,-3 2 0,-1 3 0,0-1 0,-5 10 0,0 0 0,0 0 0,6-6 0,0-1 0,-6 7-40,1-8-21,-1-1 2,1 0-1</inkml:trace>
  <inkml:trace contextRef="#ctx0" brushRef="#br0" timeOffset="36471.086">7549 4055 58,'0'0'51,"0"0"0,0 10-9,0 3-17,0 6-4,0 2-14,0 7-7,0 2 0,0 3 0,0 0 0,2 0 0,-2-1 0,2-4 0,-1-3 0,1-4 0,0-4 0,-1-6 0,-1 0-31,0-11-27,0 0 1,8-12-1</inkml:trace>
  <inkml:trace contextRef="#ctx0" brushRef="#br0" timeOffset="37087.1212">7305 3418 33,'-1'-16'49,"-1"2"1,-1 5 1,0-2-22,-5 14-5,0 6-7,-5 5-15,1 8-2,-3 6 0,-1 8 0,0 4 0,0 5 0,4 0 0,7-1 0,5-4 0,8-4 0,3-7 0,6-8 0,3-6 0,4-8 0,-2-8 0,-2-10 0,-1-9 0,-2-6 0,-5-6 0,-3-3 0,-4-3 0,-3 1 0,-4 3 0,-1 5 0,-4 8 0,-1 4 0,2 8-19,-1 0-40,7 9 0,-3 10 1</inkml:trace>
  <inkml:trace contextRef="#ctx0" brushRef="#br0" timeOffset="37329.1351">7492 3386 76,'6'-2'53,"0"10"0,-2 4-1,-1 3-31,1 7-21,-1 3 0,2 7 0,0 1 0,-1 2 0,1 1 0,-2-3 0,1-2 0,-3-6-6,0-5-47,1-5-3,-4-7 1,0 0 1</inkml:trace>
  <inkml:trace contextRef="#ctx0" brushRef="#br0" timeOffset="37665.1543">7523 3592 45,'0'-10'43,"8"7"-1,2 1 1,0-2-23,2-2-16,2-2-8,4-2-7,-2-3-14,-1-5-9,1-3-8,-3-5 6,-1-1 12,-4 0 15,-1 1 12,-2 1 9,-3 5 14,1 6 14,-3 7 9,0-1-3,1 19-10,-2 2-13,1 7-15,0 3-8,0 6 0,0 2 0,0 3 0,1 2 0,0 1 0,-1-1 0,0-1 0,1-1 0,-3-4 0,1-4-52,-1-3-6,-1-5 1</inkml:trace>
  <inkml:trace contextRef="#ctx0" brushRef="#br0" timeOffset="38230.1866">8746 4395 59,'0'0'48,"11"7"4,1-1-10,0-2-19,7 2-2,1-2-11,7 1-10,5-1 0,8 1 0,6-3 0,9-1 0,7-2 0,6-2 0,9 0 0,7 0 0,7 0 0,5-1 0,3 0 0,3 1 0,-2 2 0,-1 0 0,-6 0 0,-8 0 0,-9 1 0,-11 0 0,-13 1 0,-13-1 0,-11-1 0,-13-1 0,-8 0 0,0 0 0,-19-4 0,-3-3-55,-1-3-8,-3-2 1</inkml:trace>
  <inkml:trace contextRef="#ctx0" brushRef="#br0" timeOffset="38539.2043">10154 4163 67,'-7'-10'53,"7"10"3,0 0-1,0 0-31,9 9-24,2 3 0,2 1 0,6 4 0,4 1 0,2 4 0,2 4 0,1 4 0,-2-1 0,0 2 0,-6 1 0,-6 2 0,-6 1 0,-6 1 0,-7 0 0,-6 0 0,-4 0 0,-6 0 0,-1-1 0,-1-4 0,1-2 0,0-5 0,3-1 0,2-7 0,4-9-62,3-9 0,3-8-1</inkml:trace>
  <inkml:trace contextRef="#ctx0" brushRef="#br0" timeOffset="38952.2279">8882 4043 38,'-8'-8'47,"8"8"1,0 0 1,0 0-22,9-8-12,2 3-6,1 2-3,4 0-6,2-2-1,0-1-16,2-3-30,3 1-2,0-5-1,1-1 2</inkml:trace>
  <inkml:trace contextRef="#ctx0" brushRef="#br0" timeOffset="39170.2404">9260 3659 77,'3'11'51,"-1"3"2,-1 3 0,-2 2-37,3 7-11,-2 4-5,0 6 0,0 1 0,0 1 0,1-2 0,-1-1 0,3-1-13,-1-3-41,-2-7-1,0-7 0,0-7 1</inkml:trace>
  <inkml:trace contextRef="#ctx0" brushRef="#br0" timeOffset="39313.2486">9264 3956 75,'7'-11'45,"1"0"-2,3 3-10,3 1-26,2-2-13,-1-1-16,1-2-16,3 1-5,-5-5-2,3 0 2</inkml:trace>
  <inkml:trace contextRef="#ctx0" brushRef="#br0" timeOffset="39495.259">9446 3692 73,'-1'-12'50,"1"12"0,-1 10-16,2 5-14,-2 1-6,3 6-2,-2 3-10,2 5-2,-2 1 0,1 2 0,0 0 0,-2-2 0,2-1-24,-2-1-30,0-6 1,-1-4-2</inkml:trace>
  <inkml:trace contextRef="#ctx0" brushRef="#br0" timeOffset="39899.2821">9494 3902 49,'14'-8'49,"1"3"2,0 6 2,1 5-22,-2 2-13,3 5-14,0 2-4,0 3 0,-3 4 0,1 3 0,-5-1 0,-2 1 0,-6 0 0,-3-1 0,-5-2 0,-4-2 0,-3-5 0,-2-3 0,-2-3 0,-1-4 0,3-7 0,3-3 0,4-1 0,5-3 0,4 0 0,4-1 0,4 0 0,4 2 0,5 4 0,-2 2 0,3 2 0,-1 3 0,2 2 0,-3 2 0,1 2 0,-2 0 0,-2 0 0,-3-3 0,1-1-13,-3-3-44,1-8-3,0-4 1</inkml:trace>
  <inkml:trace contextRef="#ctx0" brushRef="#br0" timeOffset="40223.3006">9935 3751 114,'6'-15'59,"-9"26"0,-2 6-36,0 8-23,-3 4 0,3 9 0,0 4 0,4 2 0,4-3 0,5-3 0,4-6 0,5-6 0,3-9 0,6-9 0,-1-11 0,0-10 0,-3-11 0,-4-7 0,-5-8 0,-6-6 0,-7-2 0,-5-1 0,-7 3 0,-4 5 0,-6 9 0,-3 6 0,0 13 0,1 8-9,-1 6-52,2 6-3,3 2 3</inkml:trace>
  <inkml:trace contextRef="#ctx0" brushRef="#br1" timeOffset="55401.1687">4006 3353 12,'3'11'11,"0"1"0,1 3 0,-3 1 0,1 1-2,0 0-1,-1 0 0,1 1 0,0-1-4,-1 2 0,1-1-1,1 0-1,-2 1 2,1 0-2,0 1 0,-2-1 0,2 1 0,-2 1-1,0-1 0,-2 0 1,2-1-2,-1-1 0,0-1 0,0 0 0,0-1 0,0-2 1,1-2 0,0-2-2,0 2 0,0-2 2,1-2 0,0-1-1,-1-7 0,3 10 0,0-1 0,-1-1 0,-2-8 1,2 8-1,0 0 0,-2-8 1,2 8 0,-1 0-3,-1-8 3,0 0-1,0 0 0,0 0 1,0 0 0,7 5-2,0 0 3,-7-5 0,6 4 0,3-2-1,-1-1 2,0 0-2,2 0 1,0-1-1,3 2 0,0-1 0,1-2 1,1 2-1,1-1 0,1 0 1,0-1 0,2-1-1,1 0 1,-1-1-1,2 1-1,-1-2 1,1-1 1,1 1-1,0 2-1,0 0 1,1-1 0,1 1 0,-1-2 0,1 1 0,-1 2 0,1 0 0,0-1 2,1 0 0,0 1-1,1 1 2,2 0-2,-1-1 1,4-1 0,0 0-1,1 1 0,3-1 0,0 0 0,2-1-1,1 0-1,0 1 1,1 0 0,-1 0 0,1-1 0,-1 0 0,1 0 0,-4 1-1,0-1 1,-1 0 1,-2 0-2,0 1 1,-2 0-1,-1 1 0,0-1 1,-2-1-1,0 1 1,0-1-1,0 1 0,0-1 0,-1-1 3,-1 0-2,0 1 0,-2 0 0,1 0 1,-1 0-1,0 0 1,1 0-1,-1 1 0,1 0 1,-1 0 0,3-1-1,0 0 0,0 1 1,3-1-1,-2 1 0,2-2 0,1 2-1,0 1 1,1 0 1,-1-1-1,0 0-1,-1 0 1,4-1-1,-4 1 0,1 0 1,-1-1-1,0 0-1,-1 0 1,-1 1 0,2-1 1,-1 0-1,-2 1 0,1 0 0,0 0 0,0 1 2,-1 0-2,0 0 0,-1-1 1,-1 1-1,-2 0 0,-1 1 0,0-1 0,-1 0 0,0 1 0,-3 0 0,0 1 0,-1 0 0,-1-1 0,0 0 1,0 0-1,-1 0 1,0 1-1,-1-2 0,0 1 0,-1 0-1,-2 1 1,-1-1 0,1 0 0,-2-1 0,0 1-1,-1 0 1,2-1 0,1 1 0,-1-1 1,1 0-1,0 1 0,2-1 1,-2 1 0,2-1-1,0 1 0,0 0 1,3 0-1,0-1 0,-1 0 1,2 0-2,1 1 1,-1 0 0,2 0 0,-1-1 0,-1 0-1,0 0 2,2 1-1,-4 0 0,1-1 1,-1-1 0,0 1-1,0 0 0,-1 1 2,-2 0-2,-1-1 0,2 1 1,0 0-1,-1 1 0,0 0 1,0-1-1,0-2 1,1 1 0,0 1 0,-2 0-1,0-1 2,0 0-2,-1 0 0,1 1 0,0 1 0,0-1 1,2-1-1,-1 0 0,2 2-1,1-2 1,1 2 1,0-1-1,0 1 0,1 1 1,0 0-1,2 1 2,0-2-2,1 1 0,-2 0 0,1 0 0,-1-1 0,-1-1 0,-1 0 0,-2 0 0,-3 1 0,-4-1 0,0 0 0,-6 0 0,0 0 0,0 0 0,0 0 0,0 0 0,0 0 0,0 0 0,0 0 0,0 0 0,0 0 0,0 0 0,0 0 0,0 0 0,0 0 0,0 0 0,4-8 0,-2 1 0,0-1 0,-1 0 0,0-2 0,-1-3 0,1-2 0,-1-3 0,0-3 0,0-3 0,1-5 0,-1-1 0,0-3 0,-1 0 0,0-2 0,-2 1 0,1 1 0,-2 2 0,2 5 0,-1 2 0,1 4 0,0 1 0,0 4 0,1 3 0,0 3 0,-1 1 0,1 1 0,-2-1 0,3 8 0,0 0 0,0 0 0,0 0 0,-4-9 0,-1 0 0,5 9 0,0 0 0,0 0 0,-6-8 0,-1-1 0,7 9 0,-6-5 0,0 1 0,-2 0 0,0 1 0,-3 1 0,-2 0 0,1 0 0,-4 0 0,-1 1 0,-1 0 0,-4 1 0,2 0 0,-3 0 0,-1 1 0,-1 0 0,-2 0 0,0 0 0,-1 1 0,0 0 0,-1 1 0,-1 1 0,-2 1 0,-1-1 0,-3 1 0,0 1 0,-2 0 0,-2 0 0,0-2 0,1 1 0,1-1 0,0 0 0,-1 1 0,2 0 0,0 0 0,-1 0 0,0 1 0,-1 0 0,0 0 0,0-2 0,-1-1 0,0 0 0,0 0 0,-1-1 0,-1 1 0,-1-2 0,1 1 0,0 0 0,-1 1 0,1 0 0,0-1 0,-1 0 0,0-1 0,1 1 0,-2 0 0,1-1 0,-1 0 0,1 3 0,0-1 0,-1 0 0,1 0 0,2-2 0,-1 0 0,0 1 0,1 0 0,-1-2 0,1 0 0,-1 0 0,1 3 0,0-1 0,0 1 0,2-1 0,1 0 0,1 1 0,0 0 0,1-2 0,-1-1 0,0 2 0,0 1 0,-2 1 0,1-1 0,-2-1 0,2-1 0,1 1 0,-2 0 0,3-3 0,0-1 0,4 0 0,-1 0 0,0 0 0,1 2 0,0-1 0,0 0 0,2-1 0,0 2 0,1 1 0,-1 0 0,3-2 0,0 0 0,1 2 0,2 0 0,0 2 0,3-1 0,0-1 0,1 1 0,2 0 0,0 1 0,1-2 0,0-1 0,1 1 0,1 0 0,1-1 0,0 2 0,-1-2 0,3 0 0,0 3 0,0 0 0,2 0 0,0-2 0,-1 0 0,1-1 0,-1 2 0,0 1 0,0-1 0,0 0 0,0-1 0,1 3 0,2-1 0,1-1 0,0 0 0,7-2 0,0 0 0,0 0 0,0 0-38,0 0-21,0 0 2,4 13 1</inkml:trace>
  <inkml:trace contextRef="#ctx0" brushRef="#br0" timeOffset="59988.4311">12769 4741 5,'-6'7'39,"6"-7"5,0 0-5,0 0-11,0 0-3,0 0-2,0 0-6,9-12-1,-1-5-3,5-3-7,0-6-6,7-5 0,1-6 0,4-7 0,6-6 0,2-4 0,3-5 0,3-5 0,2-4 0,0-1 0,0 0 0,-1 3 0,-3 3 0,-1 5 0,-5 6 0,-1 7 0,-4 5 0,-2 6 0,-3 5 0,-4 1 0,-1 6-8,-2 3-40,-2 0-9,-1 4 3,-1 3-1</inkml:trace>
  <inkml:trace contextRef="#ctx0" brushRef="#br0" timeOffset="60409.4552">13522 3597 5,'0'0'35,"6"10"1,3 2-12,-1 3-2,4 3-3,3 4-3,2 1-1,3 4-3,2 3-3,3 4-2,-1 0-1,3 3-1,0 0-1,1 2 1,1 1-2,0 2 2,0-2 0,0 2-1,1-3 0,1-1 0,-3-1 1,1-1 0,-3-1-5,0-1 0,-1-4 0,0-1 0,-3 0 0,-2-1 0,0-4 0,-2-3 0,-2-2 0,-2-2 0,-3 0 0,-1-4 0,-2-4 0,-2 0 0,-6-9 0,0 0 0,0 0-28,7 5-23,0 0-3,-7-5-1,0 0 3</inkml:trace>
  <inkml:trace contextRef="#ctx0" brushRef="#br0" timeOffset="60800.4776">14280 4554 54,'8'4'47,"-2"0"-3,-6-4-10,0 0-6,0 0-5,8-6-5,-2-3-11,4 0-7,2-5 0,3-2 0,2-4 0,5-3 0,3-2 0,4-2 0,2-4 0,4-1 0,2-3 0,3-2 0,1-2 0,2-1 0,0-1 0,0-3 0,0-1 0,-2 0 0,-2 2 0,-3 2 0,-3 2 0,-3 4 0,-3 4 0,-4 2 0,-3 4 0,-4 3 0,-2 3 0,-4 2 0,-1 4 0,-3 2 0,-4-2-55,2 1-6,-3 1 0</inkml:trace>
  <inkml:trace contextRef="#ctx0" brushRef="#br0" timeOffset="61635.5253">15112 3140 44,'0'0'33,"0"0"1,0 0-4,0 0-3,0 0-4,0 0-5,3 11-3,-2 2 0,1 7-1,-1 1-12,1 6-2,-2 4 0,0 4 0,0 2 0,0 3 0,0-3 0,1-1 0,-1-2 0,1-3 0,0-4 0,0-4 0,0-4 0,-1-4 0,1-3 0,1-3 0,-1 0 0,-1-9 0,0 0 0,0 0 0,0 0 0,0 0 0,0 0-25,0 0-35,5-11 3,-2 0-2</inkml:trace>
  <inkml:trace contextRef="#ctx0" brushRef="#br0" timeOffset="62950.6006">15070 2372 45,'0'0'37,"0"0"2,0 0-6,0 0-2,0 0-4,0 0-6,0 0-3,0 0-14,0 0-4,0 0 0,0 0 0,0 0 0,0 0 0,0 0 0,-21 26 0,5-1 0,1 1 0,3 1 0,1 0 0,1-3 0,2 2 0,2 1 0,1 0 0,5 1 0,1 1 0,4-1 0,4-1 0,2-1 0,4-4 0,1-6 0,4-6 0,2-5 0,2-6 0,-1-6 0,3-3 0,-2-5 0,0-3 0,-2-2 0,-3-4 0,-2-3 0,-4-3 0,-5 0 0,-3-1 0,-5-1 0,-4-1 0,-4 3 0,-4 3 0,-1 4 0,-2-2 0,-1 11 0,-1 0 0,17 14 0,-21-11 0,-1 0 0,22 11 0,0 0-61,0 0 0,0 0-3</inkml:trace>
  <inkml:trace contextRef="#ctx0" brushRef="#br0" timeOffset="63845.6517">15496 2491 30,'0'0'32,"0"0"0,0 0 1,0 0-3,0 0-1,0 0-4,0 0-3,0 0-4,18 18-14,-1 0-4,-17-18 0,18 3 0,1-4 0,1 2 0,4-1 0,1-1 0,2 0 0,0-2 0,1 0 0,-1 0 0,-6 2 0,-1 0 0,-1-1 0,-19 2 0,0 0 0,0 0 0,0 0 0,0 0 0,0 0 0,0 0-55,0 0-5,0 0 1</inkml:trace>
  <inkml:trace contextRef="#ctx0" brushRef="#br0" timeOffset="66542.806">15886 2494 23,'0'0'27,"0"0"3,0 0 2,0 0-3,0 0 1,0 0-3,0 0-1,0 0-4,0 0-13,0 0-9,4-22 0,0 0 0,-4 22 0,19-32 0,1-1 0,4-2 0,2-3 0,3-4 0,3-9 0,1-3 0,1-2 0,-3 2 0,0 2 0,-5 4 0,-2 5 0,-6 8 0,-2 11 0,-3 4 0,-2 0 0,-11 20 0,0 0 0,0 0 0,0 0 0,0 0 0,0 0 0,0 0 0,0 0 0,0 0 0,0 0 0,0 0 0,20 1 0,1 0 0,-21-1 0,0 0 0,22 18 0,-3-2 0,-3-2 0,2 3 0,0 3 0,5 2 0,1 4 0,2-1 0,4 5 0,0 1 0,1 1 0,4 1 0,-2 0 0,2-1 0,-1 0 0,-2 2 0,1-4 0,-3-3 0,-1-2 0,-2-1 0,-3-3 0,-2-2 0,-3-3 0,-2 0 0,-17-16 0,0 0 0,19 22 0,-2 1 0,-17-23 0,0 0 0,0 0 0,0 0 0,0 0 0,0 0 0,0 0 0,0 0 0,0 0 0,0 0 0,0 0 0,0 0 0,0 0 0,0 0 0,0 0 0,0 0 0,0 0 0,0 0 0,0 0 0,0 0 0,0 0 0,0 0 0,0 0 0,0 0 0,22-8 0,-2-1 0,-20 9 0,18-21 0,0-1 0,1-4 0,1-5 0,4-9 0,3-7 0,3-6 0,2-4 0,0-5 0,1 0 0,-1 0 0,-3 5 0,-2 5 0,-5 6 0,-3 7 0,-3 5 0,-3 9 0,-2 4 0,-1-1 0,-10 22 0,0 0 0,0 0 0,0 0 0,0 0 0,0 0 0,0 0 0,0 0 0,0 0 0,0 0-40,0 0-26,0 0 2</inkml:trace>
  <inkml:trace contextRef="#ctx0" brushRef="#br0" timeOffset="68533.9199">15089 3609 54,'0'0'43,"0"0"-10,0 0-5,-6-2-5,-1 0-8,7 2-3,-5 13-4,-1-2-2,4 2-1,0 1 0,3 1-2,1 0 0,4-1-1,3-4 0,1-4 0,2-2-1,2-3 2,0-6-2,0-5 1,-1-4-1,-1-4 2,-3-1-3,-2 0 0,-3-1 0,-3 0 0,-3 3 0,-3 5 0,-4 5 0,-2 5 0,-1 5 0,-2 5 0,1 4 0,1 4 0,2 5 0,2 2 0,3-1 0,4-2 0,3-1 0,5-2 0,2-4 0,4-3 0,0-8 0,2-5 0,1-5 0,-1-4 0,-2-6 0,-3-3 0,-2-1 0,-5-1 0,-5 2 0,-4 3 0,-5 4 0,-4 6 0,-3 6 0,-1 7 0,0 4 0,1 7 0,4 3 0,3 1 0,5 1 0,5 0 0,5-2 0,5-4 0,2-4 0,4-6 0,2-7 0,-1-4 0,-1-4 0,-2-5 0,-3-2 0,-6-4 0,-4 0-42,-4 3-16,-7 3 3,-3 4-3</inkml:trace>
  <inkml:trace contextRef="#ctx0" brushRef="#br0" timeOffset="69367.9676">14225 4490 10,'0'0'40,"0"0"3,0 0-1,-3 11-18,0 0-9,2 1-4,2 2-3,0-1-1,3-1-1,1-2 0,3-1 1,0-4-2,3-3 1,0-6-1,1-4-1,0-4-1,0-2 1,-2-4-1,-2-2-1,-2 1 0,-3 2 0,-3 3-2,-2 4 0,-3 3 0,-4 6 0,-2 6 0,-3 6 0,0 5 0,0 4 0,1 3 0,1 3 0,3 0 0,4 0 0,5-4 0,6-4 0,2-6 0,2-4 0,4-5 0,0-7 0,0-8 0,-3-5 0,-1-3 0,-5-3 0,-3-1 0,-4 0 0,-5-1 0,-3 6 0,-1 5 0,-3 5 0,0 5 0,1 3 0,2 6 0,1 1 0,4 4-20,2 1-35,1-3 1,0-1-3,3-7 5</inkml:trace>
  <inkml:trace contextRef="#ctx0" brushRef="#br0" timeOffset="70204.0154">13395 3614 51,'1'-8'53,"-1"-1"0,0 9 0,-6-5-25,0 4-11,-2 2-17,2 3 0,-1 3 0,0 1 0,3 1 0,1 3 0,3 0 0,2-1 0,3-3 0,4-2 0,2-4 0,3-3 0,2-4 0,1-4 0,0-3 0,-1-2 0,-2-3 0,-3-2 0,-4 4 0,-3 1 0,-5 1 0,-5 3 0,-3 4 0,-3 5 0,-2 6 0,0 6 0,-2 2 0,-1 5 0,5 6 0,4 1 0,2 1 0,5-1 0,5-2 0,2-3 0,4-4 0,2-5 0,1-5 0,0-6 0,0-7 0,-3-4 0,-2-4 0,-3-4 0,-3-3 0,-4-3 0,-1 1 0,-7-1 0,0 6 0,-4 3 0,-2 6-50,1 8-10,-1 7 3,1 9 0</inkml:trace>
  <inkml:trace contextRef="#ctx0" brushRef="#br0" timeOffset="70865.0532">12797 4549 39,'-7'-2'50,"0"2"3,-4 2-1,0 2-19,-1 6-18,0 1-2,1 5-13,1 2 0,2 2 0,7-2 0,2 1 0,4-2 0,5-4 0,3-5 0,3-4 0,1-6 0,0-5 0,1-4 0,-2-4 0,-4-6 0,-2-2 0,-6 1 0,-3 2 0,-4 2 0,-5 2 0,-5 5 0,-4 6 0,-1 7 0,-4 6 0,1 5 0,0 6 0,4 6 0,2 4 0,7 0 0,4 1 0,6-3 0,6-3 0,5-4 0,4-4 0,2-10 0,1-6 0,-1-6 0,-2-6 0,-5-6 0,-5-2 0,-6-3 0,-5-1 0,-7 2 0,-3 0 0,1 2-12,0 4-46,4 4-2,6 0 1</inkml:trace>
  <inkml:trace contextRef="#ctx0" brushRef="#br0" timeOffset="71670.0993">15859 2448 48,'0'0'49,"0"0"2,-14-21-7,1 1-18,13 20-6,0 0-7,0 0-9,-18 19-4,1 1 0,14 0 0,2 1 0,1-1 0,-2 0 0,2-20 0,0 0 0,0 0 0,22 21 0,-3-12 0,-2-1 0,-17-8 0,20-15 0,-1 0 0,-19 15 0,10-29 0,-5 3 0,-5 4 0,0-1 0,0 23 0,-18-6 0,1 7 0,-2 11 0,2 5 0,1 4 0,0 3 0,4 1 0,4 1 0,6-5 0,1 0 0,1-21 0,16 16 0,0 0 0,-16-16 0,21-5 0,0 0 0,-21 5-13,9-27-44,-4 0 0,-3-4-2</inkml:trace>
  <inkml:trace contextRef="#ctx0" brushRef="#br0" timeOffset="72368.1392">16294 1736 72,'0'0'46,"-18"-7"6,0 8-15,0-1-21,18 0-3,0 0-9,-16 22 1,-1-1-3,17-21 2,0 0-4,11 21 4,-1 0-4,-10-21 0,19-1 0,-1-2 0,-2 0 0,-16 3 0,17-17 0,-1-1 0,-16 18 0,0 0 0,6-22 0,-2-1 0,-4 23 0,0 0 0,-23 6 0,3 6 0,4 2 0,-1 0 0,7 8 0,2 0 0,5-1 0,0 0 0,3-21 0,0 0 0,21 15 0,-2-8 0,-2 0 0,-17-7 0,0 0 0,19-25 0,-11 4 0,-5 1 0,0-1 0,-3 21 0,-10-26-32,-1-1-27,11 27 5,0 0-3</inkml:trace>
  <inkml:trace contextRef="#ctx0" brushRef="#br0" timeOffset="73084.1802">17041 2351 36,'0'0'42,"0"0"-2,-19 15-8,-1-1-6,20-14-7,-12 22-2,5-1-4,-2 1 0,7-2-3,1 0-3,1 0-7,1 0 0,-1-20 0,0 0 0,20 17 0,-1 0 0,-19-17 0,19-5 0,0-1 0,-19 6 0,11-21 0,1 0 0,-12 21 0,-9-29 0,1 4 0,-2-1 0,10 26 0,-18-10 0,-1 0 0,19 10 0,0 0 0,-18 26 0,8-1 0,5-3 0,5 0 0,-1 0 0,1-22 0,0 0 0,21 19 0,-2-10 0,-2 0 0,-17-9 0,19-12 0,-1-1 0,-18 13-19,9-34-41,-4-1 0,-3-4 1</inkml:trace>
  <inkml:trace contextRef="#ctx0" brushRef="#br0" timeOffset="73858.2244">17471 1640 41,'0'0'47,"0"0"4,0 0-16,0 0-6,0 0-14,-19 3 1,-1 0-5,20-3-1,0 0-10,0 0 0,-11 20 0,0 0 0,11-20 0,0 0 0,0 0 0,0 0 0,21 7 0,-4-9 0,0 0 0,-17 2 0,13-23 0,-4 1 0,-4 2 0,-2-2 0,-1 0 0,-2 22 0,0 0 0,-19-16 0,1 9 0,1 9 0,0-1 0,17-1 0,-18 30 0,4-3 0,7-1 0,4-4 0,-1 0 0,4-22 0,0 0 0,22 19 0,-4-10 0,-1-8 0,1-1 0,-18 0 0,14-20 0,1 0 0,-15 20 0,-2-23 0,-6 3 0,0-1 0,8 21 0,-23-11 0,4 8 0,1 3 0,0-1-19,18 1-39,-5 27-2,6 0-1</inkml:trace>
  <inkml:trace contextRef="#ctx0" brushRef="#br0" timeOffset="75190.3006">18636 3441 121,'6'-9'58,"-1"0"-1,-5 9-38,2 11-19,-1 5 0,1 5 0,-1 3 0,3 8 0,-4 7 0,3 5 0,-1-1 0,-2-1 0,2-4 0,-5-5 0,2-2 0,-2-7-18,-3-9-43,-3-9 0,-2-8-1</inkml:trace>
  <inkml:trace contextRef="#ctx0" brushRef="#br0" timeOffset="75369.3109">18434 3652 131,'-11'-5'60,"11"5"0,9-1-56,7-1-4,5 0 0,8-2 0,5 1 0,5-2 0,7 2 0,3-2-44,-1-3-16,-1-1 0,-1-4 0</inkml:trace>
  <inkml:trace contextRef="#ctx0" brushRef="#br0" timeOffset="75745.3324">19660 3301 36,'-2'-12'45,"-2"0"-2,12 17-12,2 9-2,-1 6-1,4 9-1,-3 3-11,1 8-16,-1 5 0,0 4 0,-2 3 0,-3 2 0,0-4 0,-2-2 0,-3-1 0,0-5 0,-1-2 0,-3-7-26,-2-9-32,-1-8 0,-1-11-1</inkml:trace>
  <inkml:trace contextRef="#ctx0" brushRef="#br0" timeOffset="76091.3522">19685 3655 73,'9'-12'53,"4"3"0,2 3 1,3 0-32,3 1-22,6-1 0,2-1 0,2-4 0,3-3 0,1-3 0,-2-7-19,0-3-14,-4-7-9,-4-4 5,-6-5 11,-4 3 11,-6 1 10,-4 3 8,-4 7 12,-3 7 13,-4 11 9,-2 11 0,2 15-11,-3 8-10,2 13-4,1 8-9,1 10-3,1 5 0,2 5 0,1 0 0,2-2 0,2-1 0,1-3-45,1-11-9,3-5 0,0-11-3</inkml:trace>
  <inkml:trace contextRef="#ctx0" brushRef="#br0" timeOffset="76520.3767">20203 3648 86,'15'-7'52,"-2"6"4,0 2 1,-3 2-53,4 7-4,0 4 0,2 6 0,-1 6 0,-1 5 0,-3 3 0,-3 4 0,-3 2 0,-7-2 0,-5 1 0,-6-2 0,-6-4 0,-3-5 0,-3-5 0,-2-6 0,1-9 0,3-7 0,4-10 0,7-8 0,6-3 0,6-5 0,6-2 0,5 1 0,7 2 0,3 6 0,2 6 0,2 7 0,0 4 0,0 6 0,-2 7 0,-1 3 0,-1 4 0,-2 2 0,-1 2 0,-3-3 0,0-2-33,1-2-26,0-9-1,3-7 2</inkml:trace>
  <inkml:trace contextRef="#ctx0" brushRef="#br0" timeOffset="76889.3978">20860 3290 133,'7'-22'60,"-7"12"-1,0 0-56,-12 30-3,-3 8 0,1 9 0,0 8 0,1 9 0,5 7 0,8 3 0,9 1 0,13-5 0,12-7 0,15-8 0,7-11 0,7-11 0,4-15 0,-2-16 0,-6-15 0,-6-13 0,-13-15 0,-13-11 0,-15-8 0,-16-4 0,-15 1 0,-14 3 0,-14 6 0,-11 10 0,-7 12 0,0 11 0,5 14 0,6 9-19,8 7-44,12 8-2,11 4 0</inkml:trace>
  <inkml:trace contextRef="#ctx0" brushRef="#br0" timeOffset="81943.6869">22356 804 43,'0'0'24,"0"0"4,0 0-4,0 0-4,0 0-1,0 0-1,0 0-4,0 0-1,0 0 2,-15 24-6,5 9 3,5 9-3,1 7-2,1 3-7,1 5 0,2-5 0,0-5 0,1-8 0,2-5 0,-1-8 0,-2 1 0,0-27 0,0 0 0,0 0-14,0 0-26,0 0-19,0 0-1,0 0 3</inkml:trace>
  <inkml:trace contextRef="#ctx0" brushRef="#br0" timeOffset="82568.7226">22278 737 28,'0'-23'41,"0"23"-12,0 0-5,0 0-5,0 0-5,19-14 3,-1 6-4,3 2-2,4 0-4,5 1-2,6 1-1,3 1-1,4-3 4,2 1-8,5 0 3,-1-3 0,-1 0-2,-5-2-2,-5 0 2,-5-1 1,-7 2-3,-4 1 4,-5 4 1,0-2 0,-17 6 5,0 0-1,8 31-3,0-4 0,-1 2-2,0 3-2,-1 0 0,6 2 0,-2 2 0,3 6 0,3-1 0,-1 1 0,2 4 0,-2 0 0,0 1 0,-3-2 0,-1-5 0,-1-6 0,-5-5 0,-2-4 0,0-1 0,-3-24 0,-18 16 0,-3-5 0,-6-3 0,-8-2 0,-6-1 0,-6-1 0,-7-3 0,0-2 0,1-1 0,3 0 0,6 2 0,6-2 0,6 1 0,8 0 0,7 0 0,-2 0 0,19 1 0,0 0 0,0 0-19,0 0-41,21 4 2,1 0 3</inkml:trace>
  <inkml:trace contextRef="#ctx0" brushRef="#br0" timeOffset="83515.7768">23467 801 20,'8'-35'46,"-8"35"7,0 0-24,0 0 2,0 0-10,0 0-2,20 41-4,-4 4-2,-8 1-5,1 2-8,-5 5 0,-2-1 0,-3-1 0,-2-8 0,2-4 0,-1-8 0,0 0-23,2-31-33,0 0 4,0 0-12,0 0 10</inkml:trace>
  <inkml:trace contextRef="#ctx0" brushRef="#br0" timeOffset="83674.7859">23545 1069 65,'0'0'47,"11"-33"9,1 0-8,-12 33-30,0 0-13,0 0 0,27-21-14,-1 0-8,-26 21-11,36-26-24,-10 5-4,0-1 3</inkml:trace>
  <inkml:trace contextRef="#ctx0" brushRef="#br0" timeOffset="83875.7974">23750 697 25,'0'0'49,"0"0"2,0 0-16,0 0-11,0 0-5,1 42-4,2 0 0,-4 1 0,8 1-8,-6-1-7,5 1 0,1 4 0,-3 3 0,3-5 0,-8-1 0,-3-5-11,1-1-46,3-39-3,0 0 2</inkml:trace>
  <inkml:trace contextRef="#ctx0" brushRef="#br0" timeOffset="84485.8323">24044 724 40,'0'0'51,"0"0"3,0 0-22,-16 45-10,-1-4-3,2 4-3,2-2-1,0 3-9,3-5-6,5-3 0,5 3 0,5-9 0,0 0 0,-5-32 0,26 17 0,1-12 0,-1-1 0,0-12 0,0-1 0,-1-25 0,-3-4 0,-5-1 0,-6-2 0,-6 1 0,-4 0 0,-8 2 0,-3 5 0,1-1 0,9 34 0,-25-26-7,-1 0-41,26 26-13,0 0 2,0 0 1</inkml:trace>
  <inkml:trace contextRef="#ctx0" brushRef="#br0" timeOffset="84711.8452">24273 740 64,'0'0'53,"0"0"2,0 0-17,4 36-23,-1-3 0,-4 6-5,1 4-5,-1 1-5,-1 0 0,0 2 0,-1-6-7,0-5-33,4-4-16,0-1 0,-1-30 5</inkml:trace>
  <inkml:trace contextRef="#ctx0" brushRef="#br0" timeOffset="84872.8544">24268 1060 29,'0'0'37,"17"-32"11,0 0-9,-17 32-32,0 0-13,28-35-19,1 0-19,-29 35 3,22-41-1</inkml:trace>
  <inkml:trace contextRef="#ctx0" brushRef="#br0" timeOffset="85063.8654">24440 582 10,'0'0'46,"0"0"3,0 0-6,0 0-11,0 0-7,18 40-6,-14 4-2,1 8-9,-8 5-2,-4 5-6,5 1 0,-5-1 0,8-3 0,-4-3 0,7-7 0,-4-7-15,1-11-41,-1 0-3,0-31 0</inkml:trace>
  <inkml:trace contextRef="#ctx0" brushRef="#br0" timeOffset="85823.9088">22681 1035 30,'-4'-21'42,"4"21"-5,0 0-9,0 0-1,0 0-7,0 0-7,18 28 0,-5 1 1,2-2-4,-2 1 0,5-3 1,-4-1-11,0-3 0,-1-1 0,-13-20 0,0 0 0,18 15 0,0 0 0,-18-15 0,0 0 0,0 0 0,9-21 0,-2-7 0,4-10 0,2-12 0,4-13 0,3-12 0,1-3 0,1-4 0,-2 4 0,2 6 0,-5 8 0,-3 7 0,0 13 0,-4 8 0,4 7-22,0 7-36,-1-1-1,-13 23 1</inkml:trace>
  <inkml:trace contextRef="#ctx0" brushRef="#br0" timeOffset="193675.0776">3151 6238 6,'0'0'36,"0"0"7,0 0 2,0 0-18,0 0-2,-2 11-3,0 0-3,2 6-2,-1 3-2,1 6-15,0 1 0,1 5 0,-1 2 0,2 2 0,-2 1 0,1 0 0,0-3 0,-1-2 0,0-4 0,1-3 0,-1-5 0,0-5 0,1-3 0,-1-1-3,0-11-53,0-9-1,1-5 1,0-4 3</inkml:trace>
  <inkml:trace contextRef="#ctx0" brushRef="#br0" timeOffset="194058.0995">3369 6059 72,'4'-10'51,"-2"2"0,-2 0 2,0 8-27,-9 11-24,0 5-2,-1 2 0,2 4 0,-2 3 0,3 4 0,1 2 0,4-1 0,3-4 0,4-3 0,5-4 0,3-4 0,3-7 0,2-7 0,1-6 0,0-6 0,-3-5 0,-2-5 0,-3-5 0,-5-3 0,-5-1 0,-5-2 0,-4 3 0,-5 1 0,0 5 0,-4 4-3,0 5-52,3 7-2,3 2 0</inkml:trace>
  <inkml:trace contextRef="#ctx0" brushRef="#br0" timeOffset="194780.1408">3781 6442 40,'3'-8'46,"-1"0"1,-2 8 0,0 0-25,0 0-7,-5 10-5,2 2-4,0 3-3,0 0 0,1 2-1,0 1 1,0 0 0,1-4 1,0-2 0,-1 0-4,2-12 0,0 0 0,-3-14 0,0-7 0,2-9 0,1-7 0,1-7 0,2-4 0,1 1 0,1 0 0,2 5 0,1 6 0,1 7 0,2 7 0,2 10 0,0 7 0,2 6 0,1 7 0,1 9 0,0 4 0,1 6 0,-1 5 0,0 4 0,-2 2 0,0 2 0,-3 1 0,-2-3 0,-1-3 0,-4-2 0,0-3 0,-2-6 0,-1-1 0,-2-5-56,-1-8-2,-3 0 0,-5-18 2</inkml:trace>
  <inkml:trace contextRef="#ctx0" brushRef="#br0" timeOffset="194964.1513">3832 6385 82,'0'0'49,"0"0"1,0 0-2,7 5-30,4-3-13,3 0-2,4-2-7,4-1-14,3-2-30,0-7-1,2-1 0,-2-6-1</inkml:trace>
  <inkml:trace contextRef="#ctx0" brushRef="#br0" timeOffset="195180.1636">4135 6129 90,'2'14'49,"-2"1"3,0 4-7,1 7-26,-1 3-19,2 6 0,-1 2 0,3 3 0,0 1 0,1 2 0,2-2 0,0-4 0,1-1 0,0-8 0,0-5-42,2-6-13,-2-8 1,2-8-2</inkml:trace>
  <inkml:trace contextRef="#ctx0" brushRef="#br0" timeOffset="195419.1773">4412 6313 129,'-7'6'56,"-5"2"0,-1 3-42,-1 7-14,-2 4 0,1 4 0,1 0 0,4 2 0,3 2 0,5-1 0,5-2 0,7-2 0,5-3 0,5-5 0,6-5-3,5-4-55,3-9-1,4-7-1</inkml:trace>
  <inkml:trace contextRef="#ctx0" brushRef="#br0" timeOffset="195991.21">6566 5968 42,'0'0'34,"0"0"2,1 10-5,-1-1-1,2 3-3,-2-1-4,3 7-4,-2 1-6,0 6-13,1 2 0,0 6 0,-2 3 0,1 2 0,0 2 0,0 0 0,0 0 0,1-2 0,-2-4 0,2-6 0,0-5 0,-1-5 0,2-4 0,0-1 0,-3-13-31,5-7-28,-1-4 0,-1-4 1</inkml:trace>
  <inkml:trace contextRef="#ctx0" brushRef="#br0" timeOffset="196441.2358">6844 5935 66,'0'-9'52,"-2"0"0,0 1-1,2 8-29,-8 6-10,1 6-12,0 4 0,1 4 0,0 2 0,2 3 0,1 1 0,2-1 0,5-1 0,4-4 0,3-6 0,3-5 0,2-5 0,3-6 0,0-7 0,0-5 0,-3-7 0,-3-5 0,-3 0 0,-5-2 0,-4 0 0,-3 2 0,-2 6 0,-5 2 0,3 8-41,-1 6-16,-1 3 3,1 7-1</inkml:trace>
  <inkml:trace contextRef="#ctx0" brushRef="#br0" timeOffset="196937.2642">7047 6331 29,'-2'16'44,"-3"0"3,1 1-6,1 2-14,-3-3-6,4-1-5,-3-5-1,3-2-4,-1-1-7,3-7-4,-1-16 0,1-5 0,1-10 0,3-8 0,1-8 0,1-8 0,3-6 0,1-2 0,2 2 0,1 6 0,0 6 0,1 8 0,0 11 0,2 13 0,-1 13 0,0 11 0,-1 9 0,0 9 0,-1 8 0,0 6 0,-3 5 0,-1 4 0,-1-1 0,-2 0 0,1-3 0,-3-4 0,0-4 0,-2-7 0,2-3-4,-1-7-53,-1-8-4,0-1 2</inkml:trace>
  <inkml:trace contextRef="#ctx0" brushRef="#br0" timeOffset="197285.2841">7163 6199 114,'-11'-3'56,"3"2"-2,2 0-23,6 1-31,11-6 0,4 0 0,2-3 0,6 0 0,2-6-22,3-4-26,3-5-9,-1-4 4,-3-4 17,-2 1 18,-2 0 15,-5 2 12,-3 7 16,-5 9 23,0 0 6,-9 27 1,0 11-16,-3 3-32,1 9-7,-3 6 0,4 5 0,-1 1 0,2 1 0,-1-3 0,2-3 0,1-2 0,1-6 0,-1-6-11,2-7-47,1-7-2,7-7 0</inkml:trace>
  <inkml:trace contextRef="#ctx0" brushRef="#br0" timeOffset="198277.3408">14171 5666 75,'4'28'53,"-1"3"1,2 2-19,2 8-13,-2 2-6,2 3-16,-1-1 0,1-4 0,-1-6 0,-1-7 0,-1-5 0,-1-7 0,1-1 0,-4-23 0,2-7 0,-4-9 0,1-10 0,-3-10 0,0-12 0,-2-6 0,-1-2 0,1 1 0,0 2 0,1 8 0,0 7 0,3 10 0,2 10 0,3 9 0,5 7 0,3 4 0,4 3 0,6 2 0,5 1 0,4 2 0,3-1 0,2 0 0,0-1 0,0-1 0,-1 1 0,-6-4 0,-3-2-25,-4 1-33,-4 0-2,-5 0-1</inkml:trace>
  <inkml:trace contextRef="#ctx0" brushRef="#br0" timeOffset="198466.3516">14316 5637 73,'-7'12'51,"7"-1"-3,0 0-1,15-11-36,5 1-11,4 1-17,5 1-30,1-3 0,-1 1-3,-3 0 2</inkml:trace>
  <inkml:trace contextRef="#ctx0" brushRef="#br0" timeOffset="198668.3632">14349 5847 69,'-22'21'52,"5"-2"1,9-3 0,6 1-32,7-5-14,9-1-7,5-3 0,6-2 0,6-1 0,3-6-3,4-4-50,3-4-1,0-7 0,0-7-1</inkml:trace>
  <inkml:trace contextRef="#ctx0" brushRef="#br0" timeOffset="198886.3756">14903 5437 65,'6'1'53,"-4"8"4,-1 9-3,-1 10-28,-1 4-26,3 7 0,0 5 0,3 5 0,0 4 0,1 0 0,2-1 0,-2-6 0,1-3-10,0-4-46,-3-10 0,-3-9-1,-2-11 2</inkml:trace>
  <inkml:trace contextRef="#ctx0" brushRef="#br0" timeOffset="199382.404">14829 5783 108,'-11'-21'54,"5"4"0,4 1-15,7 5-39,5 1 0,6-1 0,5 0 0,4-2 0,3-1-18,2-3-22,-1-4-9,-1-3 1,-2-1 9,-5-1 18,-2 0 12,-6 3 11,-4 3 11,-1 2 19,-6 9 11,2 0 2,-6 18-8,2 11-13,-2 3-7,3 8-6,-1 4-11,2 6 0,0 3 0,0 0 0,0-1 0,0-4 0,-1-6 0,-1-5 0,2-7 0,-1-6 0,1-7 0,-1-1 0,3-21 0,3-5 0,0-3 0,2-2 0,2 0 0,1 0 0,2 1 0,1 6 0,1 8 0,-1 8 0,1 5 0,-2 6 0,0 5 0,-1 5 0,1 3 0,-2 3 0,3 0 0,-3-3-4,3-1-54,2-4 1,2-10-1</inkml:trace>
  <inkml:trace contextRef="#ctx0" brushRef="#br0" timeOffset="199736.4243">15711 5556 109,'-14'2'57,"-5"4"-1,-5 6-23,-1 0-33,1 4 0,3 3 0,4 1 0,6-1 0,7-1 0,11 2 0,6-6 0,8-1-8,2-5-6,3-2 5,-2-2 5,-2-2 4,-5 0 4,-9-2 4,1 0 4,-20 5-1,-1 3-11,-7 2 0,0 3 0,-2 2 0,3 3 0,3 3 0,6-1 0,9 0 0,7-4 0,10-4-31,8-4-25,5-5 1,6-6-1</inkml:trace>
  <inkml:trace contextRef="#ctx0" brushRef="#br0" timeOffset="200284.4556">15978 5719 97,'-4'8'51,"-3"3"3,0 3-17,0 8-21,-2 2-16,2 5 0,1-1 0,6 1 0,0-2 0,6-3 0,-1-4 0,0-6 0,3-8 0,-1-7 0,-2-9 0,-1-8 0,-1-9 0,-3-7 0,0-9 0,-1-6 0,-1 0 0,2 0 0,0 3 0,2 5 0,3 6 0,6 8 0,5 8 0,6 8 0,5 6 0,3 5 0,2 4 0,2 5 0,-1 2 0,-5 2 0,-5 2 0,-7 3 0,-9 0 0,-9 1 0,-9-1 0,-7 1 0,-6-1 0,-5 2 0,-2-3 0,1-1 0,1-1 0,6 0 0,5 1 0,7 2 0,7 0 0,8 0 0,7 1 0,7 0 0,7 1 0,6-1 0,2-1 0,2-2 0,0-2 0,-3-2 0,-2 1 0,-7-3 0,-5-2-59,-8-4-6,-1 0 2</inkml:trace>
  <inkml:trace contextRef="#ctx0" brushRef="#br0" timeOffset="203597.6451">1844 11549 13,'0'0'39,"0"0"4,0 0-10,0 0-8,0 0-1,0 0-3,0 0 0,0 0-4,0 0-2,24-27-11,-5-3-4,1 0 0,2-4 0,3-3 0,5-5 0,2-4 0,4-8 0,4-2 0,4-1 0,2 0 0,1 0 0,-3 1 0,1 1 0,-4 4 0,-4 5 0,-2 3 0,-5 3 0,-6 1 0,-1 6 0,-6 3-38,-3 2-20,-1 1 1,-4-1 0</inkml:trace>
  <inkml:trace contextRef="#ctx0" brushRef="#br0" timeOffset="203965.6662">2569 10409 31,'9'9'38,"1"0"4,-10-9-1,5 13-18,0 0-10,2 3-1,1 3 0,4 5 0,0 6-3,4 6-1,1 3-1,3 2 0,1 0-7,4 3 0,1 1 0,3 4 0,2-3 0,2 0 0,0 0 0,0 0 0,0 2 0,-2-3 0,-2-4 0,-4-4 0,-2-3 0,0-4 0,-4-5 0,-3-4 0,-3-3 0,-2-6 0,-1 0 0,-2-1-18,-8-11-34,0 0-3,0 0 0,0 0 1</inkml:trace>
  <inkml:trace contextRef="#ctx0" brushRef="#br0" timeOffset="204363.6889">3209 11375 45,'0'0'48,"0"0"1,0 0 4,1-8-21,1-2-8,6 0-20,-2-6-4,6-1 0,3-4 0,5-6 0,1-4 0,5-4 0,5-6 0,3-5 0,2-8 0,0-4 0,4-2 0,0-1 0,0 0 0,-1 0 0,-3 4 0,-1 6 0,-3 6 0,-3 3 0,-5 6 0,-3 6 0,-3 5 0,-5 4 0,-2 7 0,-4 2-13,-2 0-48,-5 12 3,0 0-1</inkml:trace>
  <inkml:trace contextRef="#ctx0" brushRef="#br0" timeOffset="204883.7187">3873 10416 16,'0'0'45,"0"0"5,5 12-1,2 5-15,-1 3-8,4 9-5,1 7-7,5 11-14,2 3 0,5 6 0,1 1 0,5 1 0,1 5 0,2-1 0,-2-3 0,2-4 0,-2-5 0,-3-6 0,-3-7 0,-1-4 0,-6-10 0,-3-7 0,-5-4 0,-2-5 0,0-1 0,-7-6 0,0 0-2,-1-7-60,-2-2 2,0-3-1</inkml:trace>
  <inkml:trace contextRef="#ctx0" brushRef="#br0" timeOffset="206071.7866">4304 11192 27,'0'0'22,"0"0"-5,0 0-3,0 0-4,0 0-3,0 0-6,0 0-4,0 0-3,0 0-9,0 0-8,0 0-7</inkml:trace>
  <inkml:trace contextRef="#ctx0" brushRef="#br0" timeOffset="207019.8408">3878 10050 54,'0'0'50,"0"0"1,0 0-9,0 0-12,0 0-7,0 0-18,0 0-5,0 0 0,-4 10 0,3 5 0,0 3 0,-1 5 0,0 1 0,2 4 0,-3-1 0,3 4 0,1-3 0,1-1 0,-1-1 0,1-2 0,0-2 0,-1-4 0,1-3 0,-1-5 0,0 0 0,-1-10 0,-4-10-21,3-3-38,-2-4-2,1-6 0</inkml:trace>
  <inkml:trace contextRef="#ctx0" brushRef="#br0" timeOffset="207688.8791">3792 9268 24,'-5'-22'51,"2"3"1,-2 4 3,0 4-19,-3-1-8,8 12-19,-6-2-9,-2 4 0,1 6 0,-3 7 0,0 5 0,-1 4 0,-2 8 0,-1 5 0,3 4 0,0-1 0,4 1 0,4-4 0,4-3 0,4-3 0,5-6 0,4-4 0,5-7 0,1-6 0,1-6 0,0-5 0,0-9 0,-2-8 0,-3-6 0,-3-5 0,-4-2 0,-6 0 0,-3 1 0,-5 1 0,-3 7 0,-2 4 0,-2 5 0,1 4 0,0 4 0,2 5 0,3 3-20,-2 0-39,8-1-1,0 0 0</inkml:trace>
  <inkml:trace contextRef="#ctx0" brushRef="#br0" timeOffset="207936.8933">4009 9168 88,'7'-6'50,"-7"6"2,1 14 0,-2 2-39,2 4-13,0 3 0,1 5 0,0 6 0,1 3 0,0-1 0,1-1 0,-1-1 0,-1-5 0,2-4-24,0-4-29,-1-7-1,-2-1-1</inkml:trace>
  <inkml:trace contextRef="#ctx0" brushRef="#br0" timeOffset="208136.9047">4056 9341 99,'0'0'49,"7"-2"-2,1-1-11,-8 3-25,11-6-8,0-2-6,1-4-15,1-3-14,0-1-16,-2-5 0,1-2-1</inkml:trace>
  <inkml:trace contextRef="#ctx0" brushRef="#br0" timeOffset="208347.9168">4176 9067 83,'-2'-8'51,"-1"-1"4,3 23-12,-1 4-20,2 7-23,-2 3 0,3 6 0,0 3 0,1 2 0,0-1 0,0 2 0,0-5 0,-1-1 0,1 0 0,-3-6 0,0-4-11,2-2-47,-1-3-1,2-5-2</inkml:trace>
  <inkml:trace contextRef="#ctx0" brushRef="#br0" timeOffset="209538.9849">5265 10297 26,'8'-2'39,"1"2"0,1 0-4,2-1-3,2 1-6,1 0-5,4 2-4,0-1-5,3 2-4,3-3-8,2 0 0,3-1 0,3 1 0,1-1 0,3-1 0,2 0 0,2 0 0,0 2 0,0 1 0,-1-1 0,2 1 0,-1 0 0,1 0 0,-1 0 0,1 0 0,1-1 0,0 0 0,-1 3 0,1 1 0,1 0 0,-2 0 0,-1 1 0,0 0 0,0-1 0,0 0 0,1-2 0,1-2 0,0 0 0,1 0 0,1 1 0,2 0 0,1 1 0,-1 0 0,4-1 0,-2-2 0,3-1 0,1 0 0,3-1 0,0-2 0,1 2 0,2 1 0,-1 1 0,0 1 0,-1-1 0,-2 2 0,-3-1 0,0 0 0,-3-3 0,-6 0 0,-2 0 0,-7 0 0,-6 0 0,-4-1 0,-8-1 0,-7-2 0,0 0 0,-12-4 0,-5-3 0,-3-1 0,-2 0 0,-3-1 0,0-2 0,-1 2 0,-1 2 0,1 4 0,0 2 0,3 0 0,3 1 0,1 2 0,3 2 0,-2-1 0,9 4 0,5 10 0,4 0 0,3 4 0,3 3 0,3 3 0,5 4 0,1-1 0,1 1 0,-3 1 0,-1 2 0,-5 3 0,-2 2 0,-7-1 0,-6 1 0,-4 2 0,-8-3 0,-2-1 0,-3-3 0,-1-3 0,-2-5 0,-1-5 0,4-2 0,1-6-2,1-7-60,2-6-2,-2-8 1</inkml:trace>
  <inkml:trace contextRef="#ctx0" brushRef="#br0" timeOffset="209975.0099">5715 9764 82,'0'0'51,"0"0"1,10 3-16,1-1-15,1-2-8,4 0-13,2-2 0,1 0 0,2 1 0,-1 1-37,0-4-16,1-1 0,-3-4 0</inkml:trace>
  <inkml:trace contextRef="#ctx0" brushRef="#br0" timeOffset="210210.0233">6154 9501 65,'7'0'53,"-5"14"2,-1 6-1,0 8-26,-2 2-28,1 9 0,-1 2 0,1 3 0,-2 0 0,2 0 0,2-2 0,-4-5 0,2-7-43,0-6-12,0-7-1,0-7 0</inkml:trace>
  <inkml:trace contextRef="#ctx0" brushRef="#br0" timeOffset="210414.035">6179 9781 81,'8'-12'50,"-2"1"-1,3 2 0,1 1-33,1-4-10,1-2-12,4 0-19,3 0-23,-2-4-2,1-1 2,-4-6 0</inkml:trace>
  <inkml:trace contextRef="#ctx0" brushRef="#br0" timeOffset="210625.047">6358 9447 42,'0'0'52,"1"13"1,-1 2 4,1 3-19,2 7-25,-3 1-13,3 7 0,-1 0 0,1 3 0,-1 0 0,1 1 0,-1 1 0,-1-2 0,2-2 0,-3-5 0,0-3-31,1-4-27,-1-6 1,0-8-2</inkml:trace>
  <inkml:trace contextRef="#ctx0" brushRef="#br0" timeOffset="210990.0679">6481 9717 58,'15'-6'51,"-1"3"1,2 6 1,0 6-23,-3 3-19,1 7-11,-2 1 0,-3 7 0,-1 2 0,-2 2 0,-5 1 0,-2-2 0,-3-2 0,-2-4 0,-3-3 0,-2-4 0,0-7 0,-1-5 0,2-7 0,1-6 0,3-6 0,3-5 0,6-4 0,3 0 0,5 1 0,4 2 0,5 5 0,1 3 0,1 5 0,1 6 0,-2 4 0,-1 3 0,-3 4 0,-1 0 0,-2 4 0,-3-2 0,-1 2 0,-4-4 0,2 0-27,0-5-35,0-6 2,1-5 1</inkml:trace>
  <inkml:trace contextRef="#ctx0" brushRef="#br0" timeOffset="211329.0873">6923 9532 108,'1'-12'58,"-1"0"0,-7 23-27,-3 9-31,-1 6 0,-3 6 0,2 4 0,3 7 0,2-1 0,7 1 0,7-5 0,9-7 0,7-9 0,6-7 0,3-5 0,1-11 0,-2-8 0,-2-10 0,-6-9 0,-7-5 0,-7-7 0,-11-3 0,-7-3 0,-8-1 0,-6 4 0,-6 4 0,-3 7 0,-3 6 0,3 12 0,1 8-10,2 7-52,2 9 0,1 7-2</inkml:trace>
  <inkml:trace contextRef="#ctx0" brushRef="#br1" timeOffset="218523.4988">18580 4931 30,'0'0'48,"8"1"1,-1 0 4,-1 4-24,5 6-11,1 2-2,5 5-4,0 3-12,5 4 0,-1 0 0,2 2 0,-2-1 0,-1-1 0,-1-1 0,-3-4 0,-2-1 0,-4-6-30,-4-5-25,-1 0 1,-5-8-1</inkml:trace>
  <inkml:trace contextRef="#ctx0" brushRef="#br1" timeOffset="218785.5138">18771 4689 80,'0'-14'51,"-1"0"2,1 22-10,-4 4-25,3 7-8,-3 4-10,2 8 0,-2 5 0,1 6 0,-1 3 0,0 2 0,-1-1 0,-1 1 0,0-3 0,-1-4 0,1-1 0,-4-7 0,2-7-49,0-3-8,-3-6 1,1-7-1</inkml:trace>
  <inkml:trace contextRef="#ctx0" brushRef="#br1" timeOffset="219140.5341">18488 5068 91,'0'0'51,"0"0"1,8 5-10,2-1-30,5-1-5,3-3-7,7 1 0,3-1 0,3-2 0,3-2-5,0-5-13,2-2-4,-3-2 0,-1 0 0,-5-2 6,-4 1 7,-3-1 7,-6 3 7,-6 4 10,1-1 6,-16 8 0,-6 4 1,-3 4-5,-6 4-4,-3 4-11,-6 3-2,-3 2 0,-2 2 0,0 0 0,1 0 0,3-2-24,3-4-29,12 0-1,5-7-1</inkml:trace>
  <inkml:trace contextRef="#ctx0" brushRef="#br1" timeOffset="220065.587">19325 4845 27,'0'0'45,"5"10"4,0 8 2,-1 7-25,-2 6-8,2 7-2,-2 3-2,2 4-5,-1-1-9,0-2 0,0-4 0,-2-4 0,1-6 0,-1-7 0,0-7 0,-1-1 0,1-23 0,0-7 0,2-9 0,0-12 0,3-6 0,1-8 0,0-5 0,2-1 0,0 6 0,2 5 0,0 7 0,3 11 0,0 10 0,2 12 0,2 12 0,3 10 0,0 8 0,1 10 0,-1 6 0,-2 6 0,-1 5 0,-6 1 0,-1-2 0,-3-3 0,-4-7 0,-2-8 0,1-4 0,-2-10 0,-1-1 0,0-27 0,2-7 0,0-12 0,3-10 0,2-12 0,3-11 0,1-8 0,3 2 0,1 3 0,1 4 0,0 8 0,-1 12 0,0 15 0,0 15 0,0 16 0,0 10 0,2 12 0,-1 11 0,2 10 0,0 4 0,-2 5 0,-1 2 0,-1 0 0,-3-2 0,-1-4 0,1-8 0,-5-7 0,3-7 0,-1-8-58,0-10-5,2-13 0</inkml:trace>
  <inkml:trace contextRef="#ctx0" brushRef="#br1" timeOffset="220854.6321">20179 4970 56,'0'-8'47,"0"8"3,0 8-14,0 2-12,3 8-7,0 2-2,4 6-5,1 0-10,3 4 0,1-3 0,1-2 0,2-3 0,1-6 0,1-7 0,0-8 0,1-6 0,-4-9 0,2-8 0,-4-10 0,-1-5-13,-5-3-38,-2-4-7,-4 0 2,-2 0 0</inkml:trace>
  <inkml:trace contextRef="#ctx0" brushRef="#br1" timeOffset="221078.645">20460 4652 54,'10'21'52,"-1"5"1,0 6 1,2 7-29,-2 3-8,4 5-17,-2 0 0,1 1 0,2 1 0,-1-6 0,0-3 0,-4-4-52,-1-10-3,-1-8 1,-2-10-2</inkml:trace>
  <inkml:trace contextRef="#ctx0" brushRef="#br1" timeOffset="221613.6756">20723 4644 77,'-2'-12'50,"-1"-1"3,3 13 0,-1 14-34,4 7-16,0 6-3,3 8 0,2 7 0,3 7 0,1-1 0,1 1 0,0-2 0,1-2 0,-1-7 0,-3-6 0,-1-7 0,-4-8 0,-2-8-43,1 0-15,-3-16 1,1-4-1</inkml:trace>
  <inkml:trace contextRef="#ctx0" brushRef="#br1" timeOffset="222688.7371">20928 4906 60,'0'0'48,"6"-2"-8,2-1-6,-8 3-10,3 9-6,-1 1-3,1 4-5,0 2-4,1 4-6,1 1 0,0 3 0,-3-2 0,1-4 0,2 0 0,-3-4-38,0 0-17,-2-14 2,3-8-2</inkml:trace>
  <inkml:trace contextRef="#ctx0" brushRef="#br1" timeOffset="223140.7629">21121 4928 83,'4'32'56,"-2"4"2,2 3-2,2 4-54,-2 2-2,3 3 0,0-2 0,1-2 0,0-5 0,-1-7 0,0-8 0,-4-9 0,1 0 0,-4-32 0,0-10 0,-2-10 0,0-10 0,1-10 0,1-3 0,1-2 0,3 2 0,3 4 0,3 8 0,3 10 0,4 11 0,2 13 0,2 9 0,0 9 0,-1 8 0,-1 6 0,-3 7 0,-4 3 0,-6 1 0,-6 0 0,-5-1 0,-5-4 0,-2-2 0,-5-6 0,2-6 0,0-10-10,3-9-53,5-13-1,2-13 0</inkml:trace>
  <inkml:trace contextRef="#ctx0" brushRef="#br1" timeOffset="223359.7754">21385 4486 66,'14'-14'57,"-3"14"-1,-1 11 1,-1 13-38,-2 8-19,2 8 0,-1 4 0,1 4 0,-1 1 0,0 0 0,0-1 0,-3-6 0,2-4 0,-1-7-40,1-9-18,0-10 0,1-11-1</inkml:trace>
  <inkml:trace contextRef="#ctx0" brushRef="#br1" timeOffset="223667.793">21753 4634 97,'7'-9'56,"-21"18"1,-4 2-12,-3 3-45,0 5 0,0 2 0,4 1 0,7 1 0,6-1 0,10-5 0,8-6 0,8-3 0,3-6 0,4-2-4,1-3-2,-3-3 3,-5 1 4,-7 2 4,-6 4 2,-2 0-7,-17 8 0,-4 2 0,-2 4 0,-1 4 0,1 4 0,2 1 0,7-1 0,7 3 0,7-2-13,6-5-44,9-2-2,6-8 1</inkml:trace>
  <inkml:trace contextRef="#ctx0" brushRef="#br1" timeOffset="224201.8236">22530 4488 90,'-5'21'52,"2"8"3,2 5-13,3 10-26,-1 5-16,4 4 0,-2 0 0,1-1 0,-2-4 0,1-4 0,-1-7 0,0-8 0,0-8 0,-2-12 0,0-1 0,0-27 0,0-9-10,-2-14-33,-1-13-5,-3-15 9,1-9 17,-3-4 12,2-2 10,1 4 11,0 7 14,5 10 13,1 11 4,9 16-7,1 13-14,11 15-21,1 12 0,7 11 0,2 8 0,1 10 0,-1 8 0,-7 3 0,-7 3 0,-8 1 0,-12-3 0,-8-2 0,-9-5 0,-8-5 0,-3-5 0,-1-8 0,3-8-14,5-6-45,4-7 1,11-5-2</inkml:trace>
  <inkml:trace contextRef="#ctx0" brushRef="#br1" timeOffset="224524.8421">22874 4780 76,'11'36'54,"-2"-3"2,-2-1-1,0-1-41,-4-6-14,0-2 0,1-4 0,-1-6 0,-1 0 0,-2-13 0,-2-11 0,-1-5 0,-5-8 0,1-8 0,-2-7 0,-1-3 0,2-2 0,3-1 0,2 1 0,6 5 0,2 5 0,6 9 0,1 7 0,5 6 0,2 7 0,1 5-11,6 4-47,4 4-1,-3 1 1</inkml:trace>
  <inkml:trace contextRef="#ctx0" brushRef="#br1" timeOffset="224831.8596">23224 4627 88,'0'0'58,"0"0"3,-20 3-13,-5 4-48,3 10 0,-1 4 0,2 6 0,-3 4 0,6 4 0,5 2 0,6 1 0,13-5 0,5-4 0,10-5 0,7-7 0,3-8 0,2-9 0,-3-10 0,0-10 0,-7-7 0,-6-8 0,-7-6 0,-10-2 0,-2 2 0,-5 2 0,-1 7 0,-4 5 0,-3 6-56,-1 0-6,16 21 1,0 0 4</inkml:trace>
  <inkml:trace contextRef="#ctx0" brushRef="#br1" timeOffset="225088.8743">23551 4681 100,'0'0'60,"0"0"1,0 0-27,-22 11-34,-5 1 0,3 3 0,-2 5 0,4 5 0,4 1 0,7 1 0,7 0 0,8-2 0,13-2 0,4-5 0,7-5 0,0-10 0,-1-6-9,0-8-51,-2-11 0,-2-10 0</inkml:trace>
  <inkml:trace contextRef="#ctx0" brushRef="#br1" timeOffset="225322.8877">23580 4262 69,'-24'-13'56,"1"-1"1,23 14 0,-5 25-41,2 6-16,7 6 0,0 9 0,0 3 0,1 6 0,-4 4 0,2 0 0,0 1 0,0-3 0,1-2 0,0-9 0,8-2 0,0-10-34,-4-11-27,1 0 1,-9-23 1</inkml:trace>
  <inkml:trace contextRef="#ctx0" brushRef="#br1" timeOffset="225681.9082">23708 4594 75,'1'-21'55,"-1"21"1,0 0 1,-7 22-45,1 6-12,0 2 0,1 5 0,11 2 0,2 2 0,-1-4 0,4-4 0,-5-5 0,-1-1 0,-5-25 0,21 2 0,-5-10 0,-2-13 0,9-6 0,-4-7 0,3-4-4,-2 1 3,1 2 2,-1 5 1,-10 8 0,1 0-2,-11 22 0,0 0 0,0 0 0,4 33 0,0-2 0,-1 1 0,-1 0 0,1 0 0,1-1 0,1-4-7,-5-6-50,0-1-1,0-20 0</inkml:trace>
  <inkml:trace contextRef="#ctx0" brushRef="#br1" timeOffset="225922.922">24146 4575 118,'0'0'61,"0"0"-2,0 0-42,-27 18-17,4 4 0,3 6 0,0 3 0,1 3 0,9 3 0,7 1 0,5-2 0,6-4 0,9-5 0,0-9 0,11-6 0,-1-12-3,-3-12-58,5-13 0,6-13 0</inkml:trace>
  <inkml:trace contextRef="#ctx0" brushRef="#br1" timeOffset="226171.9363">24366 4230 63,'-5'-30'55,"5"30"-1,0 0 1,-21 16-30,10 10-22,-1 5-3,6 10 0,3 4 0,-1 5 0,0 3 0,0 3 0,0 2 0,3-2 0,1-1 0,1-4 0,0-2 0,2-7 0,-1-5 0,1-10 0,0 0-37,-3-27-21,0 0 2,0 0-1</inkml:trace>
  <inkml:trace contextRef="#ctx0" brushRef="#br1" timeOffset="226400.9494">24226 4685 74,'-22'-29'56,"-1"4"2,5 6-4,0 0-41,18 19-13,0 0 0,0 0 0,0 0 0,23-16 0,1 5-19,3 1-38,7 4 0,2 1-2</inkml:trace>
  <inkml:trace contextRef="#ctx0" brushRef="#br1" timeOffset="226640.9631">24563 4500 124,'0'0'61,"0"0"-2,0 0-48,0 0-11,0 0 0,-17 1 0,0-1 0,17 0 0,-20 15 0,0 0 0,12 6 0,1 3 0,12 1 0,2 3 0,3 1 0,5 1 0,2 0 0,1-1 0,2-2 0,-5-4 0,-6-2 0,-2 0 0,-7-21 0,-13 22 0,0 0 0,-7-12 0,-5 1 0,-1-4 0,2-1-7,0-2-56,-6-2-3,-1-2 1</inkml:trace>
  <inkml:trace contextRef="#ctx0" brushRef="#br1" timeOffset="254940.5818">4365 11243 23,'0'0'42,"0"0"0,0 0-12,0 0-5,0 0-5,0 0-3,0 0-3,0 0-1,6-5-2,1 0-3,2 1 2,2-2-10,2-1 0,0-2 0,1 1 0,0-1 0,-2 2 0,-2-1 0,-1 1 0,0 0 0,-9 7 0,0 0 0,0 0 0,-10 5 0,0 1 0,-3 0 0,2 1 0,-3-2 0,2-1 0,2 1 0,2-3 0,2 1 0,0-1 0,6-2 0,0 0 0,0 0 0,0 0 0,0 0 0,10-7-56,0-2-1,2-2 1,2-5 0</inkml:trace>
  <inkml:trace contextRef="#ctx0" brushRef="#br1" timeOffset="255279.6011">4710 10794 81,'6'-3'53,"-6"3"3,3 10-15,-1 1-17,2-1-24,-3 1 0,3 5 0,1 2 0,1 3 0,-1 3 0,1 2 0,-1 2 0,-2 0 0,0-2 0,0-1 0,-1-3 0,-2-6 0,1-5-17,-1 0-42,0-11-1,0 0 1</inkml:trace>
  <inkml:trace contextRef="#ctx0" brushRef="#br1" timeOffset="255516.6147">4793 10901 106,'7'1'50,"-7"-1"0,0 0-14,9-4-26,0-3-11,3-2-7,0-5-16,1-5-14,2-2-11,-1-7 0,0 2 1</inkml:trace>
  <inkml:trace contextRef="#ctx0" brushRef="#br1" timeOffset="255763.6288">4931 10633 48,'1'-7'50,"0"-1"1,-1 16 2,2 7-14,-3 2-25,3 7-14,-2 1 0,0 6 0,0 3 0,1 3 0,-1-3 0,0-1 0,0 0 0,1-1 0,0-1 0,-1-5 0,2-1 0,-2-4-23,-1-7-36,-2-5-2,0 0 0</inkml:trace>
  <inkml:trace contextRef="#ctx0" brushRef="#br1" timeOffset="257015.7004">3184 11098 73,'0'0'50,"0"0"-1,3 9-12,-1 1-15,-1 4-8,1 0-4,1 4-10,-1 0 0,1 2 0,-2-1 0,1 0 0,1-2 0,-2-1 0,1-3 0,-1-3 0,0-1 0,-1-9 0,0 0 0,1-11 0,0-5 0,-1-5 0,0-4 0,-1-5 0,1-1 0,-1 0 0,-1 5 0,0 3 0,1 4 0,1 8 0,-1-1 0,1 21 0,0 4 0,1 5 0,0 4 0,2 4 0,-1 4 0,-1 0 0,2-1 0,-1-4 0,1-1 0,1-8-36,-3 0-22,-1-16 0,0-11 0</inkml:trace>
  <inkml:trace contextRef="#ctx0" brushRef="#br1" timeOffset="257519.7293">3039 10334 50,'4'12'51,"0"2"-1,0 3 1,0 4-28,1 1-6,0 5-4,-1-1-13,0 1 0,0 0 0,-1 0 0,-1 0 0,-1-4 0,1-3 0,-2-6-13,-2-5-40,0 0-1,2-9 0,0 0 0</inkml:trace>
  <inkml:trace contextRef="#ctx0" brushRef="#br1" timeOffset="257762.7432">3083 10519 46,'7'-4'42,"-1"0"1,1 3-1,2-2-24,1-4-13,0-1-16,1-2-16,0-1-14,-1-7-1,-1 0 0</inkml:trace>
  <inkml:trace contextRef="#ctx0" brushRef="#br1" timeOffset="258012.7575">3190 10292 70,'0'0'53,"0"8"0,1 2-6,2 7-17,-1 5-28,2 6-2,-1 5 0,1 3 0,0 0 0,0 0 0,-1 0 0,0 0 0,0-4 0,-2-3 0,0-5-46,-1-2-13,0-3 0</inkml:trace>
  <inkml:trace contextRef="#ctx0" brushRef="#br0" timeOffset="262142.9937">9908 11192 48,'0'0'49,"0"0"1,7-12-7,2 0-18,-2-4-3,5 0-4,1-3-18,7-3 0,2-7 0,5-5 0,2-4 0,7-5 0,2-6 0,7-5 0,2-8 0,2-2 0,1 0 0,0 0 0,-1 0 0,-3 3 0,-3 2 0,-3 5 0,-6 4 0,-6 6 0,0 4 0,-6 3 0,-1 6 0,-2 4-49,-3 2-11,-2 4 2,-1 1-2</inkml:trace>
  <inkml:trace contextRef="#ctx0" brushRef="#br0" timeOffset="262566.0179">10802 10009 21,'0'0'42,"0"0"4,6 13-1,1 0-18,2-1-8,2 4-1,2 1-6,4 6 0,0 4-3,5 3-5,0 0-4,4 5 0,0 2 0,3 3 0,1 4 0,3 1 0,1 1 0,2 0 0,1 0 0,1 3 0,-1-1 0,-1-1 0,0-4 0,-2-1 0,-3-3 0,-1-2 0,-4-3 0,-2-2 0,-4-3 0,-3-3 0,-1-2 0,-4-2 0,-2-5 0,-2-4 0,-2-2 0,-1-2 0,-5-9 0,0 0 0,0 0 0,0 0-58,0 0 0,0 0 2,4-11 0</inkml:trace>
  <inkml:trace contextRef="#ctx0" brushRef="#br0" timeOffset="262978.0415">11609 11087 61,'0'0'48,"0"0"-1,6-13-11,3 2-7,0-5-3,3-2-18,2-3-8,4-3 0,2-8 0,6-7 0,4-6 0,5-5 0,5-9 0,3-3 0,5-6 0,1-3 0,1 4 0,-1 2 0,-2 5 0,-5 3 0,-5 8 0,-5 6 0,-6 7 0,-6 5 0,-3 4 0,-7 5 0,-2 5 0,-2 1 0,-3 6 0,0 0-39,-3 10-23,0 0-1</inkml:trace>
  <inkml:trace contextRef="#ctx0" brushRef="#br0" timeOffset="263731.0845">12299 10135 34,'1'11'44,"0"2"5,2 2-13,5 5-7,0 2-4,8 7-6,2 2 0,7 7-19,5 6 0,4 4 0,5 2 0,2 5 0,-1 2 0,2 4 0,0-2 0,-2-2 0,-4-4 0,-1-2 0,-3-1 0,-3-5 0,-5-5 0,-3-5 0,-3-4 0,-4-5 0,-3-5 0,-3-6 0,0 0 0,-8-15 0,0 0 0,0-9 0,0-2 0,-1-1-52,-3-2-12,0-3 1</inkml:trace>
  <inkml:trace contextRef="#ctx0" brushRef="#br0" timeOffset="265046.1598">12396 9947 18,'0'0'42,"0"0"3,0 0-11,0 0-7,7 10-2,0 0-7,0-1-2,2 3-2,1 1-3,1 4-6,2 1-5,-1 1 0,3-1 0,0 2 0,0 1 0,1-1 0,0-2 0,0 0 0,1-3 0,-1 2 0,-1-1 0,0-1 0,-2-1 0,0 0 0,0-2 0,-1-1 0,-1 1 0,0-1 0,0 0 0,0 0 0,-1 2 0,2 0 0,-2 2 0,2 0 0,-2-2 0,1 0 0,-2-1 0,0 0 0,0-2 0,-1 2 0,0 1 0,1-2 0,-1 3 0,2 2 0,-1-1 0,0 1 0,0-1 0,1-2 0,0 1 0,0 0 0,0-1 0,1-1 0,1 2 0,-1-1 0,1 1 0,0 0 0,-2 1 0,0 0 0,0-3 0,-1 1 0,0-2 0,-1 2 0,0-1 0,2 0 0,-1 0 0,-1 0 0,0-1 0,1-1 0,-2 1 0,0-3 0,-1 0 0,0-1 0,-6-7 0,6 6 0,2 0 0,-8-6 0,3 9 0,1-1 0,-4-8 0,0 0 0,0 0 0,0 0 0,0 0 0,0 0 0,0 0 0,0 0 0,0 0 0,0 0 0,0 0 0,0 0 0,0 0 0,0 0 0,0 0 0,0 0 0,6-8-35,-2-2-31,0-2-1</inkml:trace>
  <inkml:trace contextRef="#ctx0" brushRef="#br0" timeOffset="265612.1921">14675 10426 67,'4'8'51,"-4"1"1,0 4 0,4 3-31,-3 2-9,4 2-12,1 2 0,2 0 0,0 3 0,1-4 0,1-2 0,-3-6-9,-1-5-43,-1 0-3,-5-8 1,0 0 1</inkml:trace>
  <inkml:trace contextRef="#ctx0" brushRef="#br0" timeOffset="265860.2063">14622 10501 77,'0'8'53,"-4"-1"0,4-7 0,9 5-34,2 1-19,2-3 0,3-2 0,5-2-31,3 2-21,3-2-1,0-1 1</inkml:trace>
  <inkml:trace contextRef="#ctx0" brushRef="#br0" timeOffset="266332.2333">15414 11042 55,'0'0'52,"7"-5"1,2-3 1,2 1-17,2-6-33,6-5-4,4-5 0,8-6 0,4-5 0,5-3 0,4-5 0,4-6 0,2-3 0,1-2 0,-1 0 0,0 1 0,-4 1 0,-5 2 0,-3 3 0,-3 5 0,-4 3 0,-4 4 0,-3 4 0,-4 2 0,1 7 0,-5 1 0,-2-1-51,-2 4-10,-2 2 1,-1 2 2</inkml:trace>
  <inkml:trace contextRef="#ctx0" brushRef="#br0" timeOffset="266731.2561">16257 10119 24,'0'0'46,"0"0"2,5 9 2,2 0-19,0-1-10,4 6-4,3 4-5,2 4-6,4 2-6,4 6 0,2 2 0,4 6 0,2 4 0,3 3 0,2 0 0,3 1 0,2 2 0,0-2 0,0 0 0,-2-2 0,0-2 0,-2-4 0,-3-2 0,-4-1 0,-5-7 0,-1-1 0,-4-6 0,-4-1 0,-1-2 0,-3-1 0,0-3 0,-1-1 0,-2 0 0,-2-1 0,0-1 0,-2 1 0,-6-12 0,7 3 0,-1-1 0,-6-2-20,0 0-39,0 0-3,1-11 2</inkml:trace>
  <inkml:trace contextRef="#ctx0" brushRef="#br0" timeOffset="267040.2738">17053 10950 70,'8'-6'53,"-2"-1"3,2-4-8,3 0-20,0-5-28,2 0 0,3-5 0,4-2 0,3-5 0,2-4 0,5-1 0,2-3 0,3-1 0,2-1 0,-1-3 0,3 0 0,-1 2 0,-1 0 0,-2 0 0,0 2 0,-3 1 0,-2 2 0,-2 6 0,-4 2 0,-2 2 0,-4 1 0,0 3 0,-6 0 0,1 3-33,-2 1-27,-2 0 1,0 1 1</inkml:trace>
  <inkml:trace contextRef="#ctx0" brushRef="#br0" timeOffset="267362.2922">17809 10061 58,'7'7'51,"1"4"-1,2 2-14,2 4-9,4 5-4,2 2-13,5 7-10,2 1 0,7 5 0,3 5 0,4 7 0,4 3 0,3 4 0,5 1 0,2 2 0,3 2 0,0-2 0,-1-4 0,-2-4 0,-2-6 0,-4-6 0,-5-4 0,-7-7 0,-5-4 0,-8-6 0,-4-3 0,-7-6 0,-5-3 0,0-1 0,-13-11-61,-3-5-2,-3-3-1</inkml:trace>
  <inkml:trace contextRef="#ctx0" brushRef="#br0" timeOffset="268145.337">17594 10004 64,'-6'7'49,"-1"1"-1,0 2-14,-4 1-8,2 5-8,-2 1-5,-2 3-10,-2 2-3,-1 2 0,-3 1 0,-1 2 0,-4 0 0,-1 1 0,-3-1 0,-2 0 0,0-2 0,0 3 0,0 2 0,2 0 0,0-2 0,3 0 0,1 1 0,4 0 0,1-2 0,1-3 0,2-6 0,2-3 0,2-2 0,2-3 0,1-2 0,3-3 0,-2 0 0,8-5 0,0 0 0,0 0 0,0 0 0,0 0 0,0 0 0,0 0 0,0 0-39,0 0-24,0 0 1</inkml:trace>
  <inkml:trace contextRef="#ctx0" brushRef="#br0" timeOffset="268747.3715">19380 10266 65,'5'-7'56,"-1"-1"-1,-4 8 2,9 8-35,-3 3-22,2 4 0,-3 3 0,4 5 0,-1 3 0,1 1 0,-3-1 0,0-1 0,-2-2 0,-2-4 0,0 0 0,-2-3-24,-5-6-36,1 0-1,-4-15 1</inkml:trace>
  <inkml:trace contextRef="#ctx0" brushRef="#br0" timeOffset="269022.3872">19307 10375 86,'0'0'52,"7"-1"4,3 0-2,2-1-47,7 0-7,5 1-6,8 1-44,0-6-4,6-1 0,-2-2-1</inkml:trace>
  <inkml:trace contextRef="#ctx0" brushRef="#br0" timeOffset="269306.4034">20807 10059 78,'-6'17'55,"1"5"3,1 7-13,-2 3-26,5 9-19,-2 0 0,2 3 0,-1 0 0,0 2 0,-1 0 0,1-3 0,-2-4 0,1-7 0,0-3 0,1-6-19,-1-10-39,0-1-3,3-12 1</inkml:trace>
  <inkml:trace contextRef="#ctx0" brushRef="#br0" timeOffset="269606.4206">20716 10309 73,'1'-19'55,"3"5"-1,3 8 0,3 8-35,3-1-19,3 0 0,5 0 0,3 0 0,2-1 0,0-3 0,1-3 0,-2-4-46,-4-4-11,-2-6 2,-3-8 0</inkml:trace>
  <inkml:trace contextRef="#ctx0" brushRef="#br0" timeOffset="269902.4375">21037 9923 55,'3'-12'53,"2"25"2,0 5-2,2 8-21,-2 4-25,3 9-7,-3 3 0,0 6 0,0-2 0,0 3 0,-2 2 0,0-1 0,-2-2 0,0-4 0,1-4 0,-4-4-8,1-7-52,1-8-2,0-10 2</inkml:trace>
  <inkml:trace contextRef="#ctx0" brushRef="#br0" timeOffset="270171.4529">21194 10301 80,'15'-5'56,"-1"4"0,2 3 1,3 7-51,-1 5-6,5 10 0,0 3 0,1 6 0,-1 2 0,-1 4 0,-3-1 0,-2 0 0,-7-2 0,-4-6 0,-6 0 0,-6-4 0,-6-3 0,-4-6 0,-4-4 0,-3-6 0,-1-5 0,2-5 0,1-7 0,4-5 0,5-4 0,7-1 0,5 3 0,7 1 0,7 3 0,3 4 0,6 3 0,0 8 0,3 4 0,1 5 0,-1 2 0,-2 2 0,-2 4 0,-3 0 0,-2 0 0,-3-2 0,-3-1 0,-2-3 0,0-3 0,-1 0 0,-1-17 0,0-4-61,1-5-3,4-6 0</inkml:trace>
  <inkml:trace contextRef="#ctx0" brushRef="#br0" timeOffset="270520.4729">21913 10079 118,'4'-10'61,"1"0"2,-15 23-50,-8 5-13,1 14 0,-4 6 0,0 10 0,0 8 0,3 4 0,6 2 0,5-2 0,10-3 0,7-8 0,9-7 0,8-10 0,5-12 0,6-11 0,1-11 0,2-13 0,-2-14 0,-1-12 0,-4-8 0,-8-6 0,-4-4 0,-12-4 0,-6-2 0,-9 7 0,-8 7 0,-9 9 0,-8 6 0,-3 8 0,-4 10 0,-1 7 0,0 10 0,2 5 0,3 4-49,2 3-18,0 3 1</inkml:trace>
  <inkml:trace contextRef="#ctx0" brushRef="#br0" timeOffset="272251.5719">2683 10176 27,'6'11'35,"-6"-11"3,0 8-22,0 0-5,2 1-5,0 2-3,1 0-10,2 0-20,2 3-9,-1-4 1</inkml:trace>
  <inkml:trace contextRef="#ctx0" brushRef="#br0" timeOffset="272517.5871">2822 10485 10,'0'0'38,"0"0"2,8 7 0,-1 0-18,-7-7-8,0 0-4,6 10-18,1 2-22,-1-1-6,1-3-5,-1 1 1</inkml:trace>
  <inkml:trace contextRef="#ctx0" brushRef="#br0" timeOffset="272791.6028">2940 10718 36,'0'0'39,"0"0"2,7 4-15,-1 0-5,-6-4-5,10-1-13,-1 0-15,2 3-24,-3-5-3,4 1-4,-2-3 2</inkml:trace>
  <inkml:trace contextRef="#ctx0" brushRef="#br0" timeOffset="272815.6041">3165 10702 18,'9'1'41,"-1"0"0,-8-1 0,7-7-19,0 1-15,-1 0-18,2-5-24,3 2-6,-2-5 0,4 3 2</inkml:trace>
  <inkml:trace contextRef="#ctx0" brushRef="#br0" timeOffset="273083.6195">3438 10436 26,'11'-6'37,"-2"-4"3,1 2-7,0-2-32,0-8-29,3 0-9,0-4 0</inkml:trace>
  <inkml:trace contextRef="#ctx0" brushRef="#br0" timeOffset="273359.6353">3743 10064 57,'6'-9'46,"1"3"-4,-2-1-9,0-3-13,3 1-12,-1-1-14,2-1-23,0-4-14,5 0 0,-1-3-1</inkml:trace>
  <inkml:trace contextRef="#ctx0" brushRef="#br0" timeOffset="273383.6366">3996 9763 50,'0'0'40,"0"0"2,6-5-7,1-1-23,-7 6-26,10-6-22,-2-3-5,4 1 0,-1-3 0</inkml:trace>
  <inkml:trace contextRef="#ctx0" brushRef="#br0" timeOffset="273660.6525">4217 9578 44,'0'0'41,"0"0"2,0 0-10,6-7-15,1 0-15,-7 7-31,5-12-11,3 1-2,-3-2 0</inkml:trace>
  <inkml:trace contextRef="#ctx0" brushRef="#br0" timeOffset="273686.654">4331 9212 67,'-1'-10'51,"1"10"1,0 0-1,0 0-27,-8-14-14,4 0-10,2 2-15,1 0-28,1-4-9,2-1 1,-2-2 0</inkml:trace>
  <inkml:trace contextRef="#ctx0" brushRef="#br0" timeOffset="273961.6697">4311 8901 63,'-4'-9'49,"-1"0"1,5 9-9,-8-5-10,2 3-13,-1-1-15,0-1-3,7 4-10,-7-3-36,-2-3-5,2 3 2,-3-1-4</inkml:trace>
  <inkml:trace contextRef="#ctx0" brushRef="#br0" timeOffset="273986.6711">4081 8849 18,'-13'6'39,"-2"-5"1,3 2 0,-2-3-20,4 0-23,3 2-30,-2-3-3,1 4-3,-4-3 0</inkml:trace>
  <inkml:trace contextRef="#ctx0" brushRef="#br0" timeOffset="274262.6869">3745 8993 30,'-18'13'42,"-3"-3"1,2 1-1,2-3-20,0 0-13,2-1-14,3 0-16,1 3-19,0-1-4,0 4 3</inkml:trace>
  <inkml:trace contextRef="#ctx0" brushRef="#br0" timeOffset="274539.7028">3370 9278 9,'-24'12'38,"5"2"0,0-3-9,3-1-7,1 0-5,2-1-6,1 0-12,3 0-18,2 3-18,-3-2-1,4 4 0</inkml:trace>
  <inkml:trace contextRef="#ctx0" brushRef="#br0" timeOffset="274563.7041">3055 9623 6,'-18'16'36,"6"2"0,-5-6 0,6-3-21,0-2-18,3-4-17,-3 0-14,11-3-2,-7 11 0</inkml:trace>
  <inkml:trace contextRef="#ctx0" brushRef="#br0" timeOffset="274847.7204">2806 9885 42,'-19'18'45,"1"-1"-1,-1-2-9,3 1-9,3-1-6,0-2-9,3-1-8,2 0-12,0-1-14,2-1-11,2 2-11,-2-3-1,1 3-1</inkml:trace>
  <inkml:trace contextRef="#ctx0" brushRef="#br0" timeOffset="274873.7219">2574 10192 36,'-15'22'45,"-3"-1"-2,3 2-6,2-2-7,2-1-8,1 0-6,3-3-8,4-3-13,-2-2-39,5-12-2,8 1-2,3-4 0</inkml:trace>
  <inkml:trace contextRef="#ctx0" brushRef="#br0" timeOffset="275198.7405">3312 9333 39,'0'0'39,"0"0"4,7 9-1,-4-1-19,-1 2-15,2 1-3,0 3-1,3 2-2,1 4-1,2 0-5,3 3-15,2 2-23,-2-6 0,5 1-3,-3-4 3</inkml:trace>
  <inkml:trace contextRef="#ctx0" brushRef="#br0" timeOffset="275475.7563">3534 9734 60,'5'17'44,"1"0"1,-2-3-13,1-2-10,1 0-10,3-1-9,1 0-10,2 3-15,3 1-18,1-2-4,2 6-4,-2-3 3</inkml:trace>
  <inkml:trace contextRef="#ctx0" brushRef="#br0" timeOffset="275759.7725">3779 10093 57,'7'20'44,"-2"-4"-6,0-2-7,0-2-12,2-2-9,2 0-12,1-1-18,2 3-19,-1-2-5,4 2 1,-2-2 0</inkml:trace>
  <inkml:trace contextRef="#ctx0" brushRef="#br0" timeOffset="275781.7738">4001 10393 36,'7'14'43,"2"1"2,-4-2-15,5-2-4,-2-1-11,2-1-8,3 0-18,-2 1-20,5 2-11,-1-4-1,4 3 0</inkml:trace>
  <inkml:trace contextRef="#ctx0" brushRef="#br0" timeOffset="276067.7902">4268 10674 94,'3'15'51,"0"-3"3,-1 1-11,-2-5-30,3 0-13,0 1 0,3 0 0,3 0 0,0 0-10,4 1-35,3 0-7,0-1-1,1 5 0</inkml:trace>
  <inkml:trace contextRef="#ctx0" brushRef="#br0" timeOffset="276090.7915">4479 10936 48,'4'14'49,"2"0"1,-2-1-12,0-4-8,1 2-10,-1-2-9,4-1-10,0 1-12,3-2-18,-1 1-20,3 3 1,-1-2-2,2 3 2</inkml:trace>
  <inkml:trace contextRef="#ctx0" brushRef="#br0" timeOffset="276375.8078">4647 11171 56,'3'13'51,"1"2"0,1-1-3,0-3-13,1 2-21,3-4-14,3 0 0,2-3 0,1-1 0,2 1 0,2-6-4,2-1-40,1 1-10,-1-4 3,0 4-3</inkml:trace>
  <inkml:trace contextRef="#ctx0" brushRef="#br0" timeOffset="276400.8092">4935 11266 76,'8'0'57,"-1"-2"4,-1-1-10,-6 3-41,0 0-10,12-10 0,-3-2 0,2-2 0,3-1 0,1-2-11,1-5-48,2-2-2,0-3 3</inkml:trace>
  <inkml:trace contextRef="#ctx0" brushRef="#br0" timeOffset="276686.8256">5140 10954 101,'-3'-12'56,"2"3"-2,-1 0-10,-1-3-44,1 0 0,2-1 0,2-2-29,-2-7-24,2-3-4,-3-5 1</inkml:trace>
  <inkml:trace contextRef="#ctx0" brushRef="#br0" timeOffset="276713.8271">5041 10488 83,'-15'-17'54,"-1"-4"-1,3 1-1,-2 0-39,5-2-13,-1-4-2,3-4-49,1 1-1,2-6 0,0-1-1</inkml:trace>
  <inkml:trace contextRef="#ctx0" brushRef="#br0" timeOffset="277003.8437">4797 9880 109,'-11'-19'54,"2"4"-2,2-2-12,-1-1-40,3-1 0,3 1 0,-2-3-22,3-1-23,-1 0-10,-1-4 3,-1 1 7</inkml:trace>
  <inkml:trace contextRef="#ctx0" brushRef="#br0" timeOffset="277296.8605">4688 9511 91,'-12'-19'54,"1"0"-5,0 0-5,2 4-27,0-2-17,1 2 0,3 3 0,-1-1 0,2 3 0,0-1 0,0 0 0,-1-3 0,2 1 0,-4-4-14,1-1-21,-3-4-1,0 0 4,-4-2 10,0 2 12,-1-1 13,-2 2 11,2 2 11,-2 0 9,3 4 2,-2-1-3,3 2-29,0-1-4,1 2 0,2-1 0,1 0 0,0 0 0,-1-2 0,1 3 0,-3-4-9,-1 2-24,-3-1 2,-1 3 4,-5-1 8,-1 5 10,-3 2 6,-4 3 12,1 4 11,-1 3-5,2 7-38,-2-2-7,5 7-7,-3-1-4</inkml:trace>
  <inkml:trace contextRef="#ctx0" brushRef="#br1" timeOffset="283365.2075">11714 12574 17,'0'0'39,"0"0"4,9 5 0,-2 2-19,0 5-9,4 4-3,1 3-2,3 4-1,1 3 0,1 1-3,0-3-3,-2 0-3,0-2-6,-4-4-8,-1-4-21,-2-2-13,-1 0 0,-7-12 1</inkml:trace>
  <inkml:trace contextRef="#ctx0" brushRef="#br1" timeOffset="283664.2246">11829 12413 54,'1'-9'49,"0"0"-2,-1 9 4,-3 13-28,-2 2-11,2 7-2,1 6-5,0 6-1,0 2-4,1 3 0,-1-1 0,0-2 0,1-2 0,-3-5-14,2-5-31,-1-3-6,-2-5 0,0-4-2</inkml:trace>
  <inkml:trace contextRef="#ctx0" brushRef="#br1" timeOffset="283960.2416">11642 12745 72,'0'0'50,"0"0"-2,0 0 0,0 0-36,7 2-5,3-1-3,3 0-4,4-4-5,5 0-10,3-3-18,2-5-16,4-1 1,-1-4-1</inkml:trace>
  <inkml:trace contextRef="#ctx0" brushRef="#br1" timeOffset="283987.2431">11955 12566 43,'-8'-3'48,"-4"6"0,-6 2-1,-2 2-25,-1 5-8,-1 4-6,1 1-14,3 1-29,6 3-12,2-4-1,7-3-3</inkml:trace>
  <inkml:trace contextRef="#ctx0" brushRef="#br1" timeOffset="284576.2768">12703 12437 30,'-6'-22'49,"3"6"-1,-6 3 4,-4 1-24,-1 8-7,-6 5-4,-4 6-7,-5 4-10,-2 6 0,-5 3 0,1 4 0,-1 4 0,4-1 0,6-3 0,5 0 0,6-3 0,9-2 0,7-5 0,10-2 0,6-2 0,7-2 0,6 2 0,4 0 0,3 2 0,-1 1 0,1 1 0,-4 3 0,-2 1 0,-2 4 0,-7 0 0,-3 1 0,-6 1 0,-3 1 0,-6 3 0,-4 1 0,-6-2 0,-5 0 0,-4-2 0,-6-1 0,-4-5 0,-2-4 0,-2-7 0,1-5 0,1 0 0,4-6 0,2-4 0,6-5 0,9 1 0,8-4-59,5-2-4,10-1 2,6-4 5</inkml:trace>
  <inkml:trace contextRef="#ctx0" brushRef="#br1" timeOffset="285013.3018">13013 12676 86,'3'-9'55,"1"-1"1,-14 11-2,-5 1-50,0 8-4,-2 2 0,-1 5 0,0 5 0,2 5 0,1 4 0,5 0 0,2 1 0,6-1 0,4-2 0,6-4 0,5-5 0,3-7 0,3-10 0,1-7 0,1-7 0,-1-7 0,-2-5 0,-4-6 0,-3 0 0,-3 2 0,-4 4 0,-1 3 0,-3 4 0,-1 6 0,0 0 0,3 18 0,1 3 0,2 4 0,1 5 0,5 7 0,1 1 0,2 1 0,1-2 0,2-3 0,1-2 0,-2-5-34,0-7-19,2-6 0,-3-9-2</inkml:trace>
  <inkml:trace contextRef="#ctx0" brushRef="#br1" timeOffset="285314.319">13269 12746 43,'0'-12'47,"3"20"-1,-1 3 5,1 3-27,3 4-13,2 1 0,3 2-4,1-1-3,3-2-5,0-3-6,0-6-11,1-4-26,0-1-6,-1-9-1,-1-4 3</inkml:trace>
  <inkml:trace contextRef="#ctx0" brushRef="#br1" timeOffset="285614.3362">13491 12626 48,'2'10'54,"-2"6"0,0 8 2,-2 7-19,-3 0-31,0 8-6,-1 2 0,0 4 0,-1 4 0,-1 1 0,0 0 0,0-4 0,1-2 0,2-4 0,1-7 0,0-10-7,2-10-51,0 0-2,8-31 0</inkml:trace>
  <inkml:trace contextRef="#ctx0" brushRef="#br1" timeOffset="285925.354">13614 12325 85,'11'-10'52,"-2"12"2,-3 12 3,-4 8-50,3 12-7,-2 5 0,2 12 0,0 3 0,1 4 0,1 2 0,0 1 0,1-3 0,1-5 0,0-5 0,-1-7 0,0-10-34,0-7-22,-1-10-1,-1 0-1</inkml:trace>
  <inkml:trace contextRef="#ctx0" brushRef="#br1" timeOffset="285954.3556">13594 12715 85,'-14'-10'51,"4"7"2,0-1 0,10 4-40,10 5-13,5-1 0,6-1 0,4-3 0,6 1 0,1-3 0,3-4 0,2 1 0,-1-1-41,-4-3-16,-1-1 1,-4-4 0</inkml:trace>
  <inkml:trace contextRef="#ctx0" brushRef="#br1" timeOffset="286298.3753">14037 12570 114,'0'0'53,"0"0"2,0 0-22,0 0-33,0 0 0,0 0 0,9 11 0,2-2 0,3-2 0,3 0 0,2 1 0,2 0 0,0 1 0,0 1 0,-3-4 0,-2 1 0,-3 0 0,-4 0 0,0-1 0,-8 2 0,-5 1 0,-1 0 0,-5 3 0,-3 0 0,-4 3 0,0 2 0,-3-3 0,1 1 0,2 0 0,1 1 0,5-1 0,2 1 0,5 0 0,4 1 0,4 3 0,3-2 0,4-5 0,2-3 0,4-2 0,2-5 0,1 0 0,0-7 0,3-1 0,-1-5-50,0-3-12,-1-4 4</inkml:trace>
  <inkml:trace contextRef="#ctx0" brushRef="#br1" timeOffset="286712.399">14516 12606 92,'9'-7'56,"-9"7"1,0 0-7,-5-4-50,-4 5 0,-1 3 0,-2 2 0,-1 6 0,0 3 0,0 0 0,1 0 0,3 1 0,4-1 0,5-2 0,5-2 0,4-3 0,4-2 0,2-1 0,-1 1 0,3-3 0,-4 0 0,-3 0 0,-2 0 0,-1 0 0,-7-3 0,-9 10 0,-1 1 0,-2 4 0,1 3 0,-3 1 0,2 2 0,0-1 0,2 1 0,3-1 0,4-4 0,5-3 0,4-6 0,8 0 0,7-4-40,4-7-17,7-6-1,4-8 2</inkml:trace>
  <inkml:trace contextRef="#ctx0" brushRef="#br1" timeOffset="287035.4175">14961 12417 92,'0'-26'58,"-6"4"4,-7 5-19,-3 2-43,-2 9 0,-3 6 0,1 7 0,0 8 0,1 6 0,4 7 0,4 8 0,3 2 0,4 4 0,3-1 0,4 1 0,2 0 0,3-1 0,1-2 0,0 0 0,3-1 0,-1-3 0,0-1 0,-2 0 0,-1-8 0,0-5 0,-1-2 0,-3-7 0,1-4-16,0 0-44,-5-8-1,-3-11 1</inkml:trace>
  <inkml:trace contextRef="#ctx0" brushRef="#br1" timeOffset="287351.4355">14669 12704 64,'0'0'55,"6"6"2,3-1-1,1-2-33,1-2-23,6 2 0,2-3 0,2-1 0,4 0 0,1-5 0,-1 3-32,1 0-25,-3-2 0,-3-3-4</inkml:trace>
  <inkml:trace contextRef="#ctx0" brushRef="#br1" timeOffset="290465.6137">15112 9688 19,'-2'11'22,"0"6"2,0 2 2,1 4-3,-1 6 0,-1 3-3,1 6-1,-3 4-4,1 6-2,-2 0 0,1 7-4,1 5-2,0 3 0,1 3-1,1 2 0,2 2-3,0 0-3,3 2 0,-1-1 0,0-5 0,0-1 0,0-3 0,1 1 0,-2-3 0,2-2 0,-2-1 0,2 0 0,-1-3 0,-1 0 0,1-1 0,-1-2 0,0-4 0,-1 0 0,0-1 0,-1-2 0,0 1 0,-1-1 0,1-2 0,0-1 0,0-2 0,0-3 0,1-5 0,0-3 0,1-5 0,0-5 0,1-4 0,0-4 0,0-1 0,-2-9 0,6 5 0,1-2 0,0-5 0,0 0 0,2-1 0,2-2 0,1-3 0,3-1 0,3 2 0,1 0 0,4 3 0,2 0 0,3-1 0,4 0 0,1 0 0,5 2 0,2-2 0,4-1 0,2 0 0,2-1 0,4 4 0,0 1 0,4 1 0,0 2 0,1 0 0,2 0 0,0 0 0,2-1 0,0-3 0,1 0 0,-1 3 0,1-4 0,2 3 0,0 1 0,-1 1 0,1 0 0,0-1 0,2 0 0,-1-4 0,1 2 0,1 0 0,0-1 0,2 2 0,-2-1 0,2-1 0,0 2 0,-2 0 0,1 0 0,0-2 0,-2-1 0,0-1 0,0 1 0,0 2 0,-1 0 0,0 3 0,0 0 0,2 1 0,-1 2 0,-2-1 0,1 1 0,-2-4 0,2 1 0,-1 0 0,-3 1 0,0-1 0,-4 0 0,-2 2 0,-3 1 0,-5 0 0,-7 1 0,-2-4 0,-6 1 0,-5 0 0,-3-2 0,-5-2 0,-4-1 0,-2 2 0,-4-2 0,-2 1 0,-1-1 0,-6 3 0,3-8 0,1 0 0,-1 0 0,0 0 0,0-1 0,1-4 0,0-2 0,0-1 0,-1-2 0,2-1 0,-4-6 0,1-3 0,0-1 0,-2-3 0,0-4 0,0-1 0,-1-4 0,-1-2 0,0-2 0,0 0 0,-2-4 0,0-6 0,1-3 0,-1-1 0,0-4 0,1-1 0,0-3 0,-1-3 0,2 1 0,-1 2 0,-2 0 0,3-2 0,-2 3 0,-1-1 0,0 1 0,0 0 0,0 1 0,0 1 0,0 0 0,0 5 0,-1 3 0,2 3 0,-1 3 0,0 6 0,0 4 0,-1 5 0,1 5 0,-1 3 0,1 4 0,0 7 0,0 3 0,0 4 0,0-1 0,5 10 0,0 0 0,-6-2 0,0 1 0,0-1 0,-1 1 0,-1 3 0,-3 1 0,-2-1 0,0 3 0,-5-1 0,-1 2 0,-3 1 0,-6-1 0,0-3 0,-7 0 0,-2 0 0,-6 0 0,-4-1 0,-4-1 0,-3 1 0,-3 1 0,-2 1 0,-4 0 0,-2 0 0,-3-2 0,-2-1 0,-1 0 0,-5 0 0,-1-1 0,-1 1 0,-3 1 0,0 1 0,-2 1 0,0 2 0,-2 0 0,-1-2 0,-1 1 0,1-1 0,-1-1 0,2 1 0,1-2 0,0 3 0,0 0 0,2 2 0,3-1 0,-1-2 0,3 1 0,1 0 0,1-1 0,2-2 0,3 1 0,1 0 0,3 2 0,2 2 0,1 1 0,4-3 0,2 0 0,4-1 0,2-1 0,4-1 0,4-4 0,4 1 0,4-1 0,6 3 0,4 1 0,4-1 0,4 0 0,5 0 0,2 1 0,3-1 0,-1-1 0,8 0 0,0 0 0,0 0 0,0 0 0,0 0 0,0 0 0,0 0 0,0 0 0,0 0 0,0 0 0,0 0 0,-5-7 0,-2 0 0,7 7 0,0 0 0,0 0 0,0 0 0,0 0 0,-8 5 0,1 0 0,7-5 0,0 0 0,-6 0 0,-2 0 0,8 0 0,0 0 0,0 0 0,0 0 0,0 0 0,0 0 0,0 0 0,0 0 0,0 0 0,0 0 0,0 0 0,0 0 0,0 0 0,10-5-19,0 1-44,-2 0 0,0 0-1</inkml:trace>
  <inkml:trace contextRef="#ctx0" brushRef="#br0" timeOffset="308888.6674">3093 12739 31,'3'-9'41,"-1"0"2,0-1-7,7 8-14,1-1-5,1 2-4,2 1 1,2 3-3,1 1 0,1 4-3,1 3 0,-1 5-8,0 6 0,-3 6 0,-1 5 0,-5 3 0,-5 5 0,-4 4 0,-6 2 0,-7 0 0,-5-3 0,-4-2 0,-4-5 0,0-2 0,-3-8 0,2-8 0,2-8 0,4-8 0,4-8 0,5-5 0,6-6 0,4-4 0,4-2 0,5 0 0,2 3 0,6 3 0,1 4 0,2 5 0,2 6 0,0 4 0,-1 7 0,1 2 0,-2 0 0,-2 2 0,-3 1 0,-1 0 0,-2-2 0,-4-3 0,0-2-2,2 0-54,-7-8-2,4-7 2</inkml:trace>
  <inkml:trace contextRef="#ctx0" brushRef="#br0" timeOffset="309212.6859">3371 12696 72,'4'-9'52,"-2"0"-1,-5 20 1,0 4-24,1 6-28,-2 4 0,4 3 0,4-1 0,5 0 0,5-2 0,5-7 0,4-7 0,3-6 0,1-8 0,-1-6 0,-3-4 0,-4-6 0,-5-4 0,-8-3 0,-6-2 0,-6 1 0,-6 1 0,-5 3 0,0 7 0,-3 7-48,0 6-6,5 7 1,2 3 1</inkml:trace>
  <inkml:trace contextRef="#ctx0" brushRef="#br0" timeOffset="309850.7224">3955 13054 42,'-3'20'35,"2"4"-3,0-3-2,1 0-6,2-1-1,-2-6-4,2-2-2,-1-1-3,-1-18-6,0-5 1,1-5-7,0-8-2,1-8 0,0-6 0,2-8 0,1-3 0,1-3 0,0-3 0,3 5 0,-1 5 0,4 7 0,-1 6 0,2 8 0,0 6 0,2 12 0,-1 9 0,2 7 0,0 7 0,2 7 0,-1 4 0,0 7 0,-2 4 0,0 3 0,-1-1 0,-2 2 0,-2 0 0,-5-1 0,1-2 0,-3-3 0,-1-4 0,-4-7 0,1-2-39,-1-7-20,-3-1 2,0-20 0</inkml:trace>
  <inkml:trace contextRef="#ctx0" brushRef="#br0" timeOffset="310173.7409">4058 12946 72,'-9'-4'50,"0"0"-2,10 12 0,0-1-22,10-6-19,3-1-3,2-1-4,4-3-4,3-4-8,4-4-11,1-2-15,-2-5-11,3-3-2,-4-6 3</inkml:trace>
  <inkml:trace contextRef="#ctx0" brushRef="#br0" timeOffset="310494.7593">4373 12589 47,'2'-12'47,"-1"-1"1,-1 24 2,0 4-19,2 8-11,-1 3-8,1 9-12,3 0 0,1 4 0,0 2 0,-1 0 0,3 0 0,-1-1 0,2-1 0,-3-4 0,2-4-10,0-5-42,0-8-3,0-5 2</inkml:trace>
  <inkml:trace contextRef="#ctx0" brushRef="#br0" timeOffset="310524.761">4684 12770 91,'-9'18'53,"-4"5"4,-3 4-3,-2 6-54,0-1 0,4 4 0,4 2 0,6-1 0,8-4 0,5-3 0,8-3 0,9-4 0,5-1 0,4-5-4,2-9-53,5-4-1,0-5 0</inkml:trace>
  <inkml:trace contextRef="#ctx0" brushRef="#br0" timeOffset="311830.8357">15871 12969 18,'6'7'39,"-4"1"5,-4 2-12,1 4-9,0 1 0,0 2-5,0 1-3,-2-2-2,1 0 0,-1-8-3,-2-1-3,5-7-7,-6-15 0,1-7 0,0-7 0,2-9 0,1-8 0,2-7 0,3-10 0,2-2 0,2 1 0,2-1 0,2 8 0,1 5 0,2 9 0,2 13 0,-1 11 0,5 11 0,-1 9 0,0 8 0,3 7 0,-1 8 0,0 9 0,-2 4 0,0 5 0,-2 2 0,-1 5 0,-1 0 0,-2 2 0,-3-1 0,-1-4 0,-2-3 0,-5-7 0,1-5-16,-3-6-43,0-7-2,-3-7-1</inkml:trace>
  <inkml:trace contextRef="#ctx0" brushRef="#br0" timeOffset="312147.8538">15898 12785 92,'-13'2'52,"5"2"1,2 0-2,17-4-44,7 2-7,5-2 0,6-1 0,7 0 0,5-3-22,0-5-31,4-1 0,-3-2-1,-4-5 2</inkml:trace>
  <inkml:trace contextRef="#ctx0" brushRef="#br0" timeOffset="312471.8724">16329 12405 66,'-6'7'51,"3"3"3,-1 6-1,4 3-26,3 7-23,1 7-4,4 7 0,-2 5 0,5 4 0,1 4 0,1 1 0,-2-5 0,-1-3 0,0-5 0,-3-3 0,0-5 0,-2-5-37,-2-9-20,0-9 0,-1-1 0</inkml:trace>
  <inkml:trace contextRef="#ctx0" brushRef="#br0" timeOffset="312869.8951">16568 12430 60,'0'0'51,"5"9"-1,-2 2-9,0 9-19,-1 6-4,1 10-5,2 3-13,-2 6 0,1 3 0,1 2 0,0-1 0,-1-1 0,0-8 0,-1-7 0,-1-3 0,-2-8 0,0-6-45,3-6-12,-1-1 2,3-23-2</inkml:trace>
  <inkml:trace contextRef="#ctx0" brushRef="#br0" timeOffset="313200.9141">16840 12518 92,'10'-3'56,"-10"3"2,-4 12-9,-3 3-49,-6 2 0,0 3 0,-3 1 0,-1 4 0,0 3 0,2 2 0,1-4 0,4 0 0,4-3 0,5-2 0,4-1 0,4-1 0,7-3 0,3 1 0,3 2 0,2 1 0,1-2 0,-1-2 0,0-2 0,-3-2 0,-1-2 0,-4-7 0,0-3-37,-1-4-25,1-4 1,1-5 0</inkml:trace>
  <inkml:trace contextRef="#ctx0" brushRef="#br0" timeOffset="313628.9385">17214 12631 70,'0'0'54,"0"0"1,-10-6-3,-1 2-28,-3 5-24,-2 5 0,-2 4 0,-1 3 0,0 3 0,1 1 0,5-1 0,4-1 0,7-1 0,6-2 0,5-3 0,5-2 0,2-2 0,1-2 0,-1 0 0,-2-1 0,-3 0 0,-3 0 0,-3-1 0,-5-1 0,-10 8 0,-3 1 0,0 3 0,-2 1 0,1 5 0,0 3 0,2 2 0,3 2 0,3-2 0,5-5 0,5-3 0,3-2 0,4-5 0,7-1-10,3-3-47,1-5-1,2-3 1,1-5 2</inkml:trace>
  <inkml:trace contextRef="#ctx0" brushRef="#br0" timeOffset="314064.9635">17342 12955 94,'-6'6'56,"-2"0"3,8-6-13,0 0-46,2-8 0,4-1 0,1-7 0,3-3 0,3-5 0,1-4 0,2 1 0,0-1 0,-1-2 0,-1 2 0,-3 8 0,-1 7 0,-3 7 0,0 0 0,-5 20 0,1 3 0,-1 5 0,2 4 0,0 0 0,2 1 0,2 1 0,1-3 0,2-2 0,1-5 0,0-7 0,2-8 0,-3-7 0,-1-10 0,-2-11 0,-2-8 0,-1 0 0,-7-6 0,1 1 0,1 1-44,-2 1-17,3 3 2,3 4 1</inkml:trace>
  <inkml:trace contextRef="#ctx0" brushRef="#br0" timeOffset="314575.9927">17847 12500 80,'9'-5'57,"-1"-1"2,-8 6 0,0 0-59,-10-1 0,-3 3 0,-2 1 0,-2 3 0,0 3 0,1 2 0,4 3 0,2-2 0,5 1 0,5 0 0,5-1 0,5-1 0,3-2 0,3-1 0,1-1 0,-1 0 0,1-1 0,-3-1 0,-1 0 0,-2 0 0,-3-1 0,0 0 0,-8-4 0,1 10 0,-5-1 0,-4 2 0,-5 2 0,-2-1 0,-2 3 0,-3 0 0,0 1 0,2 0 0,4 0 0,4-1 0,7-2 0,5 2 0,7 0 0,5 0 0,5 0 0,5-4 0,1 1 0,1-3 0,-3 1 0,0-2 0,-5-1 0,-5 2 0,-6-1 0,-4 5 0,-8 1 0,-2 0-53,0-3-10,-3-2 0</inkml:trace>
  <inkml:trace contextRef="#ctx0" brushRef="#br0" timeOffset="381559.824">2321 17023 16,'0'0'23,"0"0"0,0 0 4,0 0-4,0 0 0,0 0-1,0 0 0,22-18-1,-1-1-4,0-7-2,4-4-5,1-3-1,4-3-5,1-4-4,3-2 0,1-3 0,4-5 0,-1-2 0,3-2 0,1-3 0,0-3 0,0 2 0,-2-1 0,-2 3 0,-1 4 0,-2 3 0,-3 4 0,-3 6 0,-3 5 0,-3 1 0,-3 3 0,-2 5 0,-3 3 0,-3 5 0,-1 3 0,-2 3 0,-1 1 0,-1 1 0,-7 9 0,0 0 0,6-7 0,1-1 0,-7 8 0,0 0 0,0 0 0,6-8 0,-3 0 0,-3 8 0,0 0 0,0 0 0,8 2 0,-2-1 0,1-2 0,0 3 0,-1 3 0,5 1 0,-1 0 0,3 0 0,0 5 0,2 0 0,1 2 0,0 0 0,4 0 0,0 0 0,0 2 0,2 2 0,1 1 0,0 3 0,2 4 0,0 2 0,0 3 0,2 1 0,2 3 0,-2-3 0,2 2 0,-1-2 0,2-3 0,1 2 0,0 1 0,-1-1 0,0-3 0,0 1 0,-1-2 0,1-1 0,-1-2 0,-1-4 0,-2-2 0,-1 1 0,0-1 0,-3 0 0,0-1 0,-1-1 0,-1 2 0,-1-2 0,-1-1 0,-1 0 0,-17-14 0,22 14 0,-1 0 0,-21-14 0,0 0 0,18 12 0,-2-1 0,-16-11 0,0 0 0,0 0 0,0 0 0,0 0 0,0 0 0,0 0 0,0 0 0,0 0 0,0 0 0,0 0 0,0 0 0,0 0 0,0 0 0,0 0 0,0 0 0,18-2 0,-1-1 0,-17 3 0,11-24 0,0 0 0,-11 24 0,19-24 0,-3 2 0,0 0 0,1 1 0,0-2 0,0-1 0,-1-5 0,3 0 0,-2 3 0,0-1 0,-1 1 0,0 1 0,-1 2 0,-1 0 0,0-1 0,-2-1 0,0-5 0,0 0 0,-2 1 0,1 1 0,-1-2 0,1 1 0,0 1 0,1 3 0,0 2 0,0 0 0,0-3 0,0 0 0,-1 2 0,1 0 0,0 3 0,-1-2 0,-1 2 0,0 2 0,1 3 0,-1 1 0,0-5 0,-1 3 0,1 1 0,-2 1 0,0 2 0,-1 1 0,0 4 0,-3-1 0,-4 9 0,0 0 0,0 0 0,0 0 0,0 0 0,0 0 0,0 0 0,0 0 0,0 0 0,0 0 0,0 0 0,0 0 0,0 0 0,0 0 0,0 0 0,7 6 0,-1 0 0,-6-6 0,0 0 0,6 3 0,2 2 0,-2-1 0,1 3 0,3 1 0,0 1 0,0 1 0,0-2 0,1 4 0,2-2 0,0 4 0,1-1 0,1 0 0,1 3 0,1 2 0,2 3 0,1 0 0,0 0 0,-1-1 0,2 1 0,0 0 0,2-1 0,1 0 0,-1 0 0,3 3 0,0 3 0,0 3 0,2 3 0,-1 1 0,-1-1 0,1 2 0,2-1 0,-2-3 0,3 2 0,0-1 0,-2-4 0,0-1 0,-2 1 0,0-1 0,-3 0 0,-3-1 0,-1-7 0,0-1 0,-19-17 0,20 22 0,-1 1 0,-19-23 0,0 0 0,18 22 0,-2 0 0,-16-22 0,0 0 0,0 0 0,0 0 0,0 0 0,17 22 0,-1-1 0,-16-21 0,0 0 0,0 0 0,0 0 0,10 24 0,1 0 0,-11-24 0,0 0 0,0 0 0,0 0 0,17 20 0,-1-1 0,-16-19 0,0 0 0,0 0 0,0 0 0,0 0 0,0 0 0,0 0 0,0 0 0,0 0-4,0 0-60,9-25-2,-8-10 2</inkml:trace>
  <inkml:trace contextRef="#ctx0" brushRef="#br0" timeOffset="382844.8975">4752 14658 18,'1'-8'36,"-1"8"1,0 0-4,0 0-7,0 0-2,0 0-4,0 0-3,0 0-1,0 0-3,0 9-2,0 0-7,1 6-4,-1-1 0,1 1 0,0 1 0,0 3 0,0 3 0,2 1 0,-1 3 0,1 2 0,1 4 0,0 3 0,0 3 0,0 1 0,1-4 0,-1 0 0,0 0 0,0 0 0,-1-3 0,1 1 0,-1 0 0,1 2 0,0 1 0,-1 2 0,0-5 0,-1-3 0,1-2 0,-1-1 0,0-4 0,-1-4 0,0 1 0,3-3 0,-3 3 0,1 0 0,-1-1 0,1 0 0,0 0 0,0-1 0,-1-4 0,1-2 0,-1 1 0,0-2 0,0 2 0,0-2 0,0-1 0,2-1 0,-3-1 0,0 2 0,1-1 0,-1-9 0,0 0 0,0 0 0,2 8 0,-1 0 0,-1-8 0,0 0 0,0 0 0,0 0 0,0 0 0,0 0 0,0 0 0,1 8 0,-1 0 0,0-8 0,0 0 0,0 8 0,1 4 0,2 5 0,-1 5 0,1 3 0,-1 7 0,1 5 0,1 1 0,-2 5 0,2 3 0,-1 0 0,1-2 0,-1-3 0,-1-2 0,0-5 0,0-4 0,-1-6 0,0-1 0,-1-23 0,0 0 0,0 0 0,0 0 0,0 0 0,0 0 0,0 0 0,4-24-49,-2 2-18,4 0 2</inkml:trace>
  <inkml:trace contextRef="#ctx0" brushRef="#br0" timeOffset="383476.9336">4741 17180 61,'0'0'42,"0"0"-3,0 0-4,0 0-7,0 0-6,-19 15-1,2-1-14,1-1-7,1 14 0,1 6 0,-1 3 0,1 0 0,1 2 0,5 0 0,3-4 0,6 0 0,4-5 0,7-6 0,-2-2 0,15-14 0,0-6 0,1-8 0,0-6 0,-2-9 0,-2-6 0,-8-5 0,-3-5 0,-8 0 0,-7 0 0,-7 2 0,-6 5 0,-3 6 0,-5 7 0,-2 3 0,2 11 0,1 5 0,4 3-53,1 0-9,19-4 7</inkml:trace>
  <inkml:trace contextRef="#ctx0" brushRef="#br0" timeOffset="383820.9533">4968 17229 75,'0'0'49,"0"0"-1,14 28-14,-6-5-13,1 4-5,-5 2-9,2 0-2,-2 4-5,1-1 0,0 2 0,0-5 0,0-2-28,-1-1-26,2-2 5,-6-24-2,0 0 2</inkml:trace>
  <inkml:trace contextRef="#ctx0" brushRef="#br0" timeOffset="384165.973">5046 17434 24,'3'-23'33,"-3"23"8,0 0-5,14-21-17,-1-1 0,-13 22-11,20-14-12,-2 0 1,-1 0-5,-17 14-8,20-31 3,-4 5-2,-6 1 3,0 3 8,-5 0 10,0 0 2,-5 22 9,0 0 4,0 0 3,0 0 4,0 0-3,0 0-4,-2 31-21,2 0 0,3 3 0,-1-2 0,3 7 0,0 0 0,-1-3 0,1-3 0,0-4 0,-1-3 0,-1 0 0,-3-26 0,0 0 0,0 0 0,0 0-37,0 0-23,0 0 8,0 0-1</inkml:trace>
  <inkml:trace contextRef="#ctx0" brushRef="#br0" timeOffset="385282.0369">6148 15827 25,'0'0'37,"1"-9"-2,0 0-2,-1 9-7,0 0-3,9-3-6,-2 1 1,1 0-2,1 1-4,1 1 1,1 0-13,4 2 0,1-1 0,4 2 0,3-2 0,4 4 0,3-3 0,5 0 0,7 0 0,3-1 0,5 1 0,6-1 0,6-1 0,4-1 0,4 0 0,4 2 0,3-3 0,3 1 0,2 1 0,3 1 0,2 0 0,2-1 0,2 2 0,-3-1 0,0 1 0,-2 1 0,-5-3 0,-4 0 0,-6-1 0,-6 0 0,-7 2 0,-8 0 0,-7 1 0,-8-5 0,-10 1 0,-10-3 0,-7 1 0,-1 0-41,-20-9-19,-5-2 1,-6-4 2</inkml:trace>
  <inkml:trace contextRef="#ctx0" brushRef="#br0" timeOffset="385630.0568">7969 15557 8,'-4'-7'43,"0"-1"3,4 8 3,10 6-16,4 4-6,0 1-4,4 4-7,3-1-6,5 4-10,2 0 0,4 2 0,1 3 0,2 0 0,-1 2 0,-3 3 0,-5 1 0,-1 1 0,-5 1 0,-9 2 0,-9-1 0,-7 4 0,-8-4 0,-8-1 0,-7-2 0,-4 2 0,-3 1 0,0-3 0,2-4 0,2-9 0,5-9-10,1-9-50,8-7-2,-1-8 1</inkml:trace>
  <inkml:trace contextRef="#ctx0" brushRef="#br0" timeOffset="386064.0816">6306 15158 42,'0'0'46,"0"0"-1,0 0 2,0 0-27,0 0-2,12 5-3,-1-1-7,3-2 0,1 0-2,2-2-6,-1-2 0,0 1 0,0-1 0,-2-1 0,1 1-24,0 1-28,-2-4 2,1 2-4,-1-4 4</inkml:trace>
  <inkml:trace contextRef="#ctx0" brushRef="#br0" timeOffset="386423.1021">6727 14837 41,'0'0'46,"0"0"0,5 13-12,-2 6-3,0 5-6,2 7-6,0 1-6,2 6-13,-2-3 0,2 1 0,-2-5 0,0-2 0,-1-2 0,-1-5 0,1 0 0,-3-4-16,0-1-36,1-6-2,-1 0-1,-1-11 1</inkml:trace>
  <inkml:trace contextRef="#ctx0" brushRef="#br0" timeOffset="386780.1225">6779 15138 36,'2'-11'33,"5"3"4,-1-4-19,4 0-9,2-3-8,4 0-9,1-3-11,0-4-13,0-1-2,-3-7 0</inkml:trace>
  <inkml:trace contextRef="#ctx0" brushRef="#br0" timeOffset="386811.1243">6931 14794 14,'0'0'43,"-2"10"2,1 2-7,2 3-7,-1 2-4,2 6-5,0 2-3,2 6-5,-1 3-12,1 3-2,0 2 0,1 3 0,-1 0 0,-2-3 0,2-4 0,-3-5 0,3-3-13,-2-5-38,2-8-1,-2-1-2,-2-13 0</inkml:trace>
  <inkml:trace contextRef="#ctx0" brushRef="#br0" timeOffset="387252.1495">7080 15074 56,'9'4'49,"2"3"0,0 3-13,-1 1-8,3 5-8,-1 1-5,0 4-13,-2 3-2,-3 3 0,-1 1 0,-4 0 0,-6-2 0,-2 0 0,-5-5 0,-2-3 0,0-5 0,-2-7 0,1-3 0,2-5 0,4-4 0,3-5 0,4-1 0,2-3 0,4-2 0,2 3 0,2 0 0,2 4 0,2 4 0,0 4 0,0 5 0,1 6 0,1 4 0,-1 1 0,0 4 0,1 0 0,-3-2 0,0-1 0,-2-4 0,-2-2 0,0-1 0,-1-1 0,-7-7-4,7-8-55,-2-3-1,1-7 3,0-6 2</inkml:trace>
  <inkml:trace contextRef="#ctx0" brushRef="#br0" timeOffset="387610.17">7389 14902 9,'0'-12'46,"0"12"5,-1 17-3,-1 4-10,-2 4-9,1 9-4,-2-1-16,1 8-9,2-1 0,3 2 0,4-5 0,5-4 0,2-7 0,4-8 0,3-5 0,1-8 0,-1-4 0,1-11 0,-4-7 0,-4-10 0,-6-9 0,-5-6 0,-5-4 0,-6-4 0,-7 1 0,-4 4 0,-4 8 0,-2 6 0,0 9-19,3 11-40,1 7 1,4 10-1</inkml:trace>
  <inkml:trace contextRef="#ctx0" brushRef="#br1" timeOffset="396760.6934">6044 16578 49,'0'0'46,"0"0"2,0 0-15,0 0-8,0 0-8,0 0-5,0 0-1,0 0-4,-19 27 0,4-5-7,0-2 0,15-20 0,0 0 0,0 0 0,-17 22 0,1 0 0,16-22 0,0 0 0,0 0 0,0 0 0,15-27 0,-3 5 0,0 0 0,-12 22 0,0 0 0,0 0 0,17-20 0,-1 1 0,-16 19 0,0 0 0,0 0 0,0 0 0,-18 24 0,2-2 0,2 1 0,1 0 0,2 1 0,-1-1-16,12-23-35,0 0-4,-12 21 1,0 0 2</inkml:trace>
  <inkml:trace contextRef="#ctx0" brushRef="#br1" timeOffset="397120.714">6245 16486 48,'0'0'52,"0"0"0,0 0 2,0 0-23,14 22-13,-5 1-18,-3-1 0,-2 3 0,2 5 0,-1 1 0,1-3 0,-1 0 0,1 0 0,-3-5-37,-1-1-19,-1 0 1,-1-22 2</inkml:trace>
  <inkml:trace contextRef="#ctx0" brushRef="#br1" timeOffset="397481.7346">6309 16630 61,'0'0'45,"0"0"0,0 0-4,0 0-30,20-24-6,0 0-10,-20 24-10,18-26-10,-3 0-5,-1-2-3,-2-4-2,-1 1 6,0 2 9,-3 1 16,-1 2 13,-2 6 12,0 0 12,-5 20 4,0 0 2,0 0-2,0 0-6,2 20-8,-2 5-10,3 8-13,-1 6 0,2 4 0,-1-2 0,1 2 0,-1-4 0,1-2 0,-1-8 0,0-5 0,1-3 0,-1-1 0,-3-20-31,0 0-27,0 0 0,0 0 0</inkml:trace>
  <inkml:trace contextRef="#ctx0" brushRef="#br1" timeOffset="398526.7944">4281 16755 68,'0'0'51,"0"0"0,0 0-18,0 0-8,0 0-12,0 0-4,0 0-4,0 0-5,0 0 0,0 0 0,0 0 0,0 0 0,7 28 0,-1-6 0,-2-1 0,-4-21 0,0 0 0,0 0 0,0 0 0,0 0 0,0 0 0,1-20 0,1-1 0,-2 21 0,-1-28 0,0 6 0,0-1 0,1 23 0,0 0 0,0 0 0,0 0 0,0 0 0,0 0 0,0 26 0,1 3 0,-1 1 0,0 0 0,1-1 0,-1-4-43,0-4-13,-1-1 1,1-20-1</inkml:trace>
  <inkml:trace contextRef="#ctx0" brushRef="#br1" timeOffset="398889.8152">4082 17080 98,'-2'-23'49,"2"23"3,0 0 1,0 0-50,4 22-3,-1 0 0,-1 1 0,2 3 0,-2 3 0,2 0 0,-1 0 0,-1 0 0,-1-3 0,-1-2 0,1-2 0,-2-2-12,0 0-45,1-20 0,0 0-1</inkml:trace>
  <inkml:trace contextRef="#ctx0" brushRef="#br1" timeOffset="399246.8356">4082 17249 54,'0'0'43,"0"0"-4,0 0 7,18-22-34,1 0-7,-19 22-4,0 0-8,22-30-12,-4 3-16,-2 2-2,-5-4-10,1 3 9</inkml:trace>
  <inkml:trace contextRef="#ctx0" brushRef="#br1" timeOffset="399279.8375">4224 16978 76,'0'0'51,"0"0"-5,0 0-7,0 0-15,0 34-9,3 3-11,-3 2-4,2 0 0,1 2 0,0-1 0,1-2 0,0-1 0,3-3 0,-3-1-11,1-6-43,0-1 0,-5-26-1</inkml:trace>
  <inkml:trace contextRef="#ctx0" brushRef="#br1" timeOffset="401347.9558">4976 14467 48,'9'2'41,"0"1"-10,3 1-1,3 2-5,1-3-6,4 1-4,-1-2-3,0 1-6,1 1 0,-3-1-3,-1-1-4,-2-1-2,-4 2-8,-1-1-7,-2 0-22,-7-2-6,0 0-2,0 0 1</inkml:trace>
  <inkml:trace contextRef="#ctx0" brushRef="#br1" timeOffset="401704.9762">5087 14190 26,'4'16'39,"-2"2"2,-1 7-16,0 5-1,0 6-5,1 4-2,-1 2-5,-1 2-5,-1-2-3,-2-1-10,1-3-14,-2 0-23,-2-7 0,2-3-2,-4-9 1</inkml:trace>
  <inkml:trace contextRef="#ctx0" brushRef="#br1" timeOffset="402070.9971">5043 14252 13,'6'8'39,"-2"4"6,3 11-3,-1 3-16,1 5-9,0 3-2,1 1-6,0 3-3,1-1-3,-2-1-9,0-3-8,-3 1-17,-4-6-11,0 1-2,-4-5-1</inkml:trace>
  <inkml:trace contextRef="#ctx0" brushRef="#br1" timeOffset="402426.0174">4945 14590 17,'7'-6'37,"6"-1"3,1-4 2,6-1-21,4-5-10,2-3 0,5 0-7,3-3 0,0-1 0,-2-1-1,-4 2 1,-3 1 6,-6 8-2,-7 5 1,0 0-1,-22 24 1,-7 7 0,-8 9-7,-7 8-19,-9 7-31,-5 6-1,-5-1-1,1 0 0</inkml:trace>
  <inkml:trace contextRef="#ctx0" brushRef="#br0" timeOffset="409312.4113">9715 16759 2,'0'0'25,"0"0"0,0 0 4,0 0-4,0 0 0,0 0-3,0 0 0,0 0 0,19-15-4,1 1-3,-1-3-2,4-1-1,1-6-12,3-3 0,1-9 0,3-4 0,3-4 0,0-3 0,0-4 0,4-2 0,-2 2 0,1-1 0,-2-1 0,0-1 0,-1-2 0,-1 3 0,-2 4 0,-1 1 0,-1 0 0,-1 3 0,-2 4 0,-1 6 0,-1 2 0,-2 4 0,-2-2 0,-1 1 0,-2 2 0,-1 3 0,-1-1 0,-1 2 0,0 3 0,-2 0 0,-1 7 0,1 3 0,-3 1 0,-1 3 0,-2-1 0,-6 8 0,0 0 0,0 0 0,5-8 0,-2 0 0,-3 8 0,0 0 0,2 9 0,-2-1 0,1-1 0,-1-7 0,0 0 0,0 0 0,0 0 0,0 0 0,8-2 0,-1 3 0,-2 0 0,2 12 0,0-2 0,0 0 0,2 0 0,0 2 0,1-1 0,0-2 0,1-1 0,0 0 0,0 8 0,3-1 0,0 4 0,1 1 0,2 2 0,0 5 0,2-1 0,0 3 0,3-4 0,-1 0 0,1 1 0,-1 0 0,1 4 0,0 1 0,0-1 0,0 0 0,1 0 0,-2 0 0,0-3 0,-2 2 0,2 0 0,-1-1 0,-1 3 0,-1 0 0,0 1 0,-1 1 0,-1-1 0,0 2 0,-2-4 0,0-2 0,0-5 0,-2 0 0,1 1 0,-2-2 0,-1-1 0,-1 0 0,-9-22 0,11 23 0,-2 1 0,-9-24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22 0,-1 0 0,-16-22 0,0 0 0,0 0 0,0 0 0,0 0 0,17 11 0,0-1 0,-17-10 0,0 0 0,0 0 0,0 0 0,0 0 0,0 0 0,0 0 0,0 0 0,0 0 0,0 0 0,0 0 0,0 0 0,0 0 0,0 0 0,0 0 0,0 0 0,0 0 0,0 0 0,0 0 0,0 0 0,0 0 0,0 0 0,0 0 0,0 0 0,0 0 0,0 0 0,0 0 0,0 0 0,17 23 0,1-1 0,-18-22 0,0 0 0,0 0 0,0 0 0,20 21 0,-1-1 0,-19-20 0,0 0 0,20 27 0,-1-1 0,-19-26 0,0 0 0,0 0 0,0 0 0,0 0 0,0 0 0,0 0 0,17 7 0,-1-1 0,-16-6 0,0 0 0,0 0 0,0 0 0,0 0 0,0 0 0,0 0 0,0 0 0,0 0 0,0 0 0,0 0 0,0 0 0,0 0 0,0 0 0,0 0 0,0 0 0,0 0 0,0 0 0,0 0 0,0 0-13,0 0-49,-2-24-2,0 2 1</inkml:trace>
  <inkml:trace contextRef="#ctx0" brushRef="#br0" timeOffset="412275.5808">11608 16739 9,'0'0'21,"0"0"0,0 0 1,0 0 2,0 0-3,0 0 2,0 0-2,0 0 2,0 0-5,18-10-3,1 0 0,-19 10-5,12-24 2,1 0-12,0 2 0,2-1 0,2-2 0,2-1 0,2-2 0,2-2 0,0-3 0,1-2 0,2-9 0,1-4 0,2-3 0,0 0 0,2 1 0,-1 0 0,-1 1 0,0 3 0,-2 5 0,-2 1 0,-2 1 0,-1 1 0,-2 0 0,-2 2 0,-1 4 0,-1 0 0,-2 1 0,0 6 0,-3 6 0,-2 1 0,-1 3 0,-1 3 0,-2-2 0,-1 2 0,1 0 0,-1 0 0,0 0 0,1 0 0,0 3 0,1-1 0,-1-1 0,-5 11 0,8-7 0,-3-1 0,0-1 0,-3 0 0,2-1 0,-3 2 0,2-1 0,-1 0 0,-2 9 0,0 0 0,0 0 0,0 0 0,5-10 0,-1 0 0,-4 10 0,3-11 0,-1 2 0,0 0 0,-2 9 0,0 0 0,0 0 0,0 0 0,0 0 0,0 0 0,0 0 0,0 0 0,0 0 0,0 0 0,0 0 0,8 7 0,-2 2 0,3 5 0,-1-1 0,2 1 0,1 1 0,1 4 0,0-2 0,1 2 0,0 1 0,2-1 0,0 5 0,-1 1 0,2 0 0,1 1 0,-2 1 0,1 2 0,0-1 0,0 0 0,0-3 0,0 1 0,0 3 0,0 0 0,0 2 0,1-2 0,0-1 0,0 1 0,0-2 0,1 1 0,-1-3 0,2-2 0,-2-1 0,0 1 0,1 2 0,0 0 0,1 3 0,-1 1 0,0-1 0,2 3 0,-1 0 0,-2-3 0,2 0 0,-2-4 0,2 1 0,-2 0 0,-1 0 0,-1-4 0,0 1 0,-1 1 0,-1 1 0,-13-24 0,16 23 0,-1-1 0,-15-22 0,0 0 0,15 24 0,0 0 0,-15-24 0,0 0 0,0 0 0,10 26 0,0 0 0,-10-26 0,0 0 0,0 0 0,0 0 0,0 0 0,11 23 0,0 0 0,-11-23 0,0 0 0,0 0 0,0 0 0,0 0 0,0 0 0,0 0 0,0 0 0,0 0 0,0 0 0,0 0 0,0 0 0,0 0 0,0 0 0,0 0 0,0 0 0,0 0-32,0 0-37,0 0 4</inkml:trace>
  <inkml:trace contextRef="#ctx0" brushRef="#br0" timeOffset="413433.647">12265 14318 23,'-3'-9'36,"2"-1"4,1 10-17,0 0 0,0 0-3,0 0-4,0 0-1,0 10-2,0 3 2,0-2-3,0 4-2,-1-1-1,0 4-9,0-2 0,1 3 0,-1 2 0,2 0 0,0 3 0,1-1 0,2 3 0,-2 2 0,2 1 0,1 1 0,0-2 0,-1 1 0,1 0 0,0 2 0,-1 0 0,1-2 0,-1 1 0,0 0 0,1-2 0,-2 0 0,0-1 0,0-1 0,1-1 0,-1-2 0,0-2 0,-1-2 0,2 4 0,-1-1 0,0-1 0,1-1 0,-2 0 0,1 2 0,-1-2 0,0 2 0,0-2 0,0 0 0,1 0 0,-1 2 0,1 1 0,-1-1 0,1-2 0,-1 2 0,1-2 0,-1-1 0,0-1 0,0-1 0,0-2 0,0-2 0,0 5 0,1-2 0,-1 2 0,-1-1 0,1-1 0,0 0 0,-2-6 0,0-1 0,0 0 0,0-9 0,0 0 0,0 0 0,0 0 0,0 0 0,0 0 0,0 0 0,0 0 0,0 0-19,0 0-41,-1-8-1,1-1-2</inkml:trace>
  <inkml:trace contextRef="#ctx0" brushRef="#br0" timeOffset="414868.7291">12654 15384 1,'0'0'23,"0"0"-3,0 0 0,0 0 1,0 0-2,7 4 0,1 3-2,-1 2 0,-1 0 0,0-1-5,1-2 0,1 2-4,1 4-1,-1 1-1,1-1-1,1 0 1,1 5-4,0 3 4,1 1-3,0 3 1,-1-4 1,1 2 0,0-2-5,-1 1 0,0-2 0,1-1 0,0 0 0,-1-2 0,1 0 0,0 1 0,0 0 0,0 2 0,1-4 0,-1 1 0,1 1 0,-1 1 0,2-1 0,-1 0 0,1 0 0,0 1 0,-1 0 0,1 0 0,-1-3 0,1-1 0,-1 0 0,-1-1 0,1 0 0,-1 0 0,-1 2 0,1-1 0,-1 4 0,0 1 0,0-1 0,0 4 0,-1 0 0,1-1 0,-2 0 0,2 0 0,-1-1 0,-10-20 0,18 32 0,-3-6 0,-2-2 0,-2 0 0,3 0 0,-3-1 0,1-1 0,-2 2 0,2 0 0,-12-24 0,16 26 0,-4-3 0,-2-1 0,0-1 0,-10-21 0,10 21 0,1-1 0,-11-20 0,0 0 0,0 0 0,0 0 0,0 0 0,0 0 0,0 0 0,0 0 0,0 0 0,0 0 0,0 0 0,13 21 0,0-1 0,-13-20-40,0 0-22,0 0 2,13-25-1</inkml:trace>
  <inkml:trace contextRef="#ctx0" brushRef="#br0" timeOffset="415404.7598">14609 15694 18,'0'0'42,"2"16"0,-2-3 5,0 0-24,1 6-7,-1 2-1,0 6-2,0 0-2,2 2-5,-1-2 2,1-2-6,-1 1-2,1-5-7,0-2-19,1-7-25,0-1 2,-3-11-1,-4-10 0</inkml:trace>
  <inkml:trace contextRef="#ctx0" brushRef="#br0" timeOffset="415845.785">14468 15916 64,'-6'4'45,"6"-4"0,0 0-4,7 4-33,3-5 0,2-1-5,5 0-11,3-4-19,2 1-17,7 3 0,2 0-4</inkml:trace>
  <inkml:trace contextRef="#ctx0" brushRef="#br0" timeOffset="416906.8457">15513 16816 28,'0'0'41,"0"0"-12,0 0-3,0 0 1,18-7-3,-1 0-2,0 0-4,2-10-5,2-5-2,3-2-1,3-6-4,4-1-6,2-3 0,2-4 0,0 1 0,2 0 0,-1-3 0,0 1 0,-2-2 0,0-1 0,-3 0 0,0 0 0,-1 0 0,-2 1 0,0 3 0,-1 3 0,-1 6 0,-1 2 0,-1 4 0,-1 2 0,-2 2 0,-1 0 0,-1 2 0,-3 0 0,0-3 0,-1-1 0,1 3 0,-1 0 0,-3 0 0,2 3 0,-3 0 0,3 0 0,-4 1 0,1 1 0,0-2 0,0 0 0,0 3 0,1-1 0,-2 0 0,0-1 0,-1 1 0,-1 1 0,2 2 0,-5 0 0,1 2 0,-3 0 0,-1-1 0,-2 9 0,0 0 0,0 0 0,0 0 0,0 0 0,0 0 0,0 0 0,8 10 0,-1 2 0,-2 0 0,2 3 0,2 2 0,2-1 0,1 1 0,2 2 0,2 0 0,2 3 0,0 2 0,1 1 0,2-1 0,1 1 0,0 2 0,0 0 0,1 2 0,0-1 0,1 2 0,-1 2 0,0-1 0,-1 2 0,-1-2 0,-1 1 0,1 0 0,-1 0 0,-1 0 0,-1-2 0,-1 3 0,1-3 0,-2 4 0,-1-2 0,-1-1 0,-1-2 0,0-4 0,-2 2 0,1-2 0,0 0 0,0 0 0,-1-1 0,-1 0 0,1 1 0,-1-2 0,0 0 0,0-1 0,-10-22 0,0 0 0,0 0 0,17 22 0,1-1 0,-18-21 0,0 0 0,0 0 0,0 0 0,18 22 0,1 0 0,-19-22 0,0 0 0,0 0 0,0 0 0,0 0 0,0 0 0,0 0 0,0 0 0,0 0-58,0 0-4,0 0-1</inkml:trace>
  <inkml:trace contextRef="#ctx0" brushRef="#br0" timeOffset="418605.9429">17321 16911 9,'0'0'36,"0"0"7,12-22-17,-2 0-7,-10 22 0,18-21 0,-1 2-2,-1 1-2,5 0-1,-2-4-2,3 0-4,-1-4 2,2 2-4,0-6-4,0 0-2,0-2 0,-1 2 0,1 1 0,-1 1 0,0-2 0,0-2 0,0-1 0,0 3 0,-1-3 0,1 0 0,-3-1 0,1-1 0,0 3 0,0 0 0,0 1 0,0-2 0,-1 2 0,0-1 0,1 1 0,-2 2 0,-1-2 0,-1 3 0,-1 2 0,-2 0 0,1 4 0,-2 4 0,-1 1 0,-1 2 0,0 0 0,-2 1 0,-1 1 0,-2 1 0,0 3 0,0 0 0,-2 2 0,0-1 0,-3 8 0,0 0 0,0 0 0,0 0 0,6-10 0,-2 2 0,-1 0 0,-3 8 0,0 0 0,2-9 0,1 0 0,-3 9 0,0 0 0,0 0 0,0 0 0,0 0 0,0 0 0,0 0 0,8 5 0,-1 0 0,-1 2 0,2 1 0,-1 3 0,1 3 0,1 2 0,1 6 0,0 0 0,1 1 0,2 3 0,-3 3 0,4 1 0,-1 3 0,2 2 0,0 2 0,-3 0 0,2 3 0,-3-2 0,3 3 0,1 0 0,-2-2 0,1-2 0,1-2 0,0 0 0,1-1 0,-1-1 0,3-1 0,0-1 0,0 2 0,-1-4 0,1-1 0,-1-3 0,-1 1 0,-2-1 0,-1-3 0,0-1 0,-1 0 0,-12-21 0,15 28 0,-4-7 0,-1-1 0,-10-20 0,12 20 0,0 0 0,-12-20 0,0 0 0,0 0 0,12 30 0,-4-9 0,0-1 0,-8-20 0,0 0 0,4 21 0,1 0 0,-5-21 0,0 0 0,0 0 0,0 0 0,0 0 0,0 0 0,0 0 0,0 0 0,7 21 0,0 0 0,-7-21 0,0 0 0,0 0 0,0 0 0,0 0 0,0 0 0,0 0 0,0 0 0,0 0 0,0 0 0,0 0 0,0 0 0,0 0 0,0 0 0,0 0 0,0 0 0,0 0 0,0 0 0,0 0 0,0 0 0,0 0 0,0 0 0,8 21 0,1-1 0,-9-20 0,0 0 0,0 0 0,0 0 0,0 0 0,0 0 0,0 0 0,0 0 0,0 0 0,0 0-61,0 0-3,0 0-1</inkml:trace>
  <inkml:trace contextRef="#ctx0" brushRef="#br0" timeOffset="421420.1038">18003 14613 12,'0'0'33,"0"0"-18,0 0 0,0 0 4,0 0-1,0 0-2,0 0 1,0 0-1,0 0 1,7 12-4,-4-2 1,0 2-4,-2-2-1,2 3-1,-2 2-2,1 2 0,1 0 1,1 2-3,-1 3-4,1 1 0,0 1 0,0 1 0,-1-2 0,1 4 0,-2-1 0,1 0 0,-1-1 0,1 2 0,-1 1 0,1 0 0,-1 1 0,1-3 0,-1 1 0,1 1 0,-1-2 0,1 0 0,-1 0 0,1-1 0,-1-1 0,1 1 0,-2 1 0,1 0 0,0 1 0,-1-1 0,1-1 0,-1 0 0,1-3 0,-2-2 0,1-1 0,1-2 0,-1 0 0,0 2 0,-1 0 0,2-1 0,-1-1 0,1 1 0,-2-1 0,0-1 0,1-1 0,0-6 0,0 0 0,-1-1 0,1 1 0,-1-1 0,2 0 0,0-1 0,-2-7 0,2 10 0,-2-1 0,0-9 0,0 0 0,0 0 0,0 0 0,0 0 0,0 0 0,0 0 0,0 0 0,0 0 0,0 0 0,0 0 0,0 0 0,0 0 0,0 0 0,0 0 0,0 0 0,0 0 0,0 0 0,0 0-40,0 0-20,0 0 2,-9-1-1</inkml:trace>
  <inkml:trace contextRef="#ctx0" brushRef="#br0" timeOffset="422441.1622">18021 16181 51,'0'0'36,"1"-8"-8,0-1-3,-1 9-6,0 0-5,0 0-2,0 0-7,0 0-1,0 0-1,0 0-1,0 0-1,0 0-1,0 0 3,0 0-3,0 0-1,7-5 2,-1 0-2,-6 5 2,7-3 0,0 0-1,-7 3 0,7-6 1,-1 1 1,-6 5-2,4-9 2,-1 0 2,-3 9 1,0 0 3,0 0-3,0 8 4,0 0-1,-3 2-1,-1-1-7,-2 3 0,-3-1 0,1-1 0,-7 11 0,0 3 0,-3 3 0,-1 2 0,-1 2 0,-2 1 0,-1 3 0,2 1 0,-2-4 0,0 2 0,2-3 0,0 1 0,1 2 0,0 1 0,1-1 0,1-2 0,1 0 0,-1-3 0,4 1 0,0-5 0,0-1 0,14-24 0,0 0 0,-20 26 0,-1-2 0,21-24 0,0 0 0,0 0 0,0 0 0,0 0 0,0 0 0,0 0 0,0 0 0,0 0 0,0 0 0,0 0 0,0 0 0,0 0 0,0 0 0,0 0 0,0 0 0,0 0 0,0 0-53,0 0-7,0 0-1</inkml:trace>
  <inkml:trace contextRef="#ctx0" brushRef="#br0" timeOffset="423209.2062">19568 15751 28,'9'2'47,"-2"0"5,-7-2 2,0 14-25,-2 1-11,1 5-4,-3 2-1,0 5-13,1 4 0,-1 3 0,0-1 0,2-1 0,0-6 0,0-6 0,2-2 0,-2-4-35,-2-5-21,0 0 1,4-9-1</inkml:trace>
  <inkml:trace contextRef="#ctx0" brushRef="#br0" timeOffset="423601.2286">19426 15911 85,'7'9'51,"2"-6"-1,3-2 0,6-1-41,2-2-5,4-1 2,4 1-6,5 5 0,0 1 0,0-1 0,1 1-16,-3 0-32,-3 0-4,2 1 0,0-3-4</inkml:trace>
  <inkml:trace contextRef="#ctx0" brushRef="#br0" timeOffset="423993.251">20921 15437 72,'-12'-3'48,"4"8"2,-1 9-13,1 3-18,3 9-1,1 7-7,2 8-11,-2 5 0,2 8 0,-1-1 0,1-1 0,-2-1 0,-1-3 0,-1-4 0,-2-4 0,1-1 0,-3-10 0,0-6-37,1-7-20,-1-8 0,1-9 1</inkml:trace>
  <inkml:trace contextRef="#ctx0" brushRef="#br0" timeOffset="424025.2528">20767 15888 39,'5'-16'46,"4"7"2,1-2-1,2 0-26,2 4-7,2 1-4,4-1-2,1 1-5,1-2-3,3-1-4,-2-5-9,0-4-12,1-4-21,-4-6-1,0-4-3,-2-6 2</inkml:trace>
  <inkml:trace contextRef="#ctx0" brushRef="#br0" timeOffset="424419.2754">21120 15437 24,'1'-11'46,"-1"4"2,-2-1-8,-1 16-7,-2 4-9,0 7-6,-3 7-4,4 8-6,-3 5-8,2 7 0,0 4 0,2 6 0,-1-1 0,2 1 0,-1-4 0,1-3 0,-1 2 0,-2-5 0,1-3 0,1-8-48,-2-9-8,1-6 3,2-9-5</inkml:trace>
  <inkml:trace contextRef="#ctx0" brushRef="#br0" timeOffset="424819.2983">21176 15891 67,'12'-2'47,"-2"2"1,1 2-10,-1 6-22,1 4-2,2 6-3,-1 2-2,-1 5-4,-1 1-5,0 5 0,-4 0 0,-2 2 0,-7 3 0,-4 1 0,-4-2 0,-5-3 0,-4-2 0,-5-5 0,-1-6 0,0-6 0,2-12 0,2-10 0,1 0 0,21 9 0,-6-30 0,8 3 0,5 6 0,6 3 0,3 7 0,2 6 0,2 3 0,0 3 0,-2-1 0,1 5 0,-2 3 0,-1-1 0,-16-7 0,20 22 0,-4-1 0,-1-1 0,-15-20 0,12 23 0,0-1-23,-12-22-34,17-4-1,1-7 0</inkml:trace>
  <inkml:trace contextRef="#ctx0" brushRef="#br0" timeOffset="425221.3213">21726 15700 31,'10'-16'45,"-7"5"6,0 0 0,-8 20-24,-4 4-4,-2 10-7,-4 5-5,-1 7-11,-1 7 0,0 8 0,4 8 0,4 0 0,6-1 0,6-4 0,7-5 0,6-4 0,7-12 0,7-11 0,3-13 0,2-10 0,1-9 0,1-12 0,-2-10 0,-3-15 0,-3-7 0,-8-6 0,-7-6 0,-8-5 0,-9-2 0,-9 4 0,-10 7 0,-11 11 0,-3 10 0,-7 10 0,-2 8 0,0 8 0,4 7 0,4 3 0,7 3-7,5 6-52,6 3-2,5 5 2</inkml:trace>
  <inkml:trace contextRef="#ctx0" brushRef="#br1" timeOffset="432664.747">14926 14512 35,'-1'-8'34,"0"-1"-10,1 9-6,0 0 2,-1 10-4,0 4-3,3 6-1,-1 2-2,1 6 1,0 4-1,-1 5-1,0 1 0,2 3-4,-2 4 0,0 2 0,1 5-1,1 2 1,-1 4-1,1 2 0,1 4-2,0 4-2,0-1 0,0 2 0,1-1 0,0 1 0,1 2 0,0 0 0,0 0 0,-1 1 0,1-1 0,-1 1 0,-2-3 0,1 1 0,-2-5 0,1 1 0,-1-4 0,1-3 0,0 0 0,-1 0 0,1 0 0,-1-3 0,-1 0 0,2 3 0,-2-4 0,-1 3 0,1-6 0,-1 0 0,1 2 0,-1 1 0,1-3 0,0-1 0,-1 1 0,1-4 0,-1 3 0,-1-3 0,0-2 0,-2-2 0,-1 0 0,1-2 0,-2-1 0,0 1 0,0-3 0,0-1 0,1-2 0,1-2 0,-1-1 0,1-2 0,1-2 0,0-4 0,1 1 0,1-4 0,-1 0 0,1-22 0,0 0 0,4 23 0,1-1 0,-5-22 0,0 0 0,0 0 0,23 9 0,-2-3 0,0-4 0,4-3 0,3-1 0,4-5 0,2-1 0,5-1 0,0 0 0,4 1 0,3 4 0,1 0 0,2 0 0,3 0 0,2 0 0,2 1 0,1 0 0,3-4 0,0 0 0,1 0 0,-1 4 0,2 1 0,0 2 0,1 0 0,0 1 0,0 2 0,2-1 0,-2 5 0,1-5 0,0 1 0,-3-2 0,1 1 0,-1 1 0,-1 2 0,1-1 0,-1-3 0,0 3 0,-2-3 0,2 0 0,-1-1 0,1 1 0,-1 0 0,0 2 0,-1 0 0,2-1 0,0 2 0,0 0 0,0-2 0,1-1 0,0-1 0,-1-1 0,0 0 0,-1 2 0,-1-1 0,0 0 0,-2 4 0,-1-1 0,0 0 0,-1 0 0,0 0 0,-1-2 0,-1-1 0,0 2 0,-2-1 0,1 1 0,-1 1 0,-3 0 0,-2-1 0,-2 2 0,-1-1 0,-2-1 0,-4-3 0,-4 0 0,-2-2 0,-5-1 0,-3-1 0,-3-3 0,0-1 0,-19 9 0,0 0 0,16-21 0,-2-1 0,-14 22 0,3-30 0,-1 2 0,-2 0 0,-2-1 0,1-5 0,-1 1 0,0-4 0,-2-4 0,1-3 0,-1-3 0,0-1 0,2-3 0,-2 1 0,0-5 0,1 3 0,-1-4 0,0-1 0,-1-2 0,-1-1 0,1-2 0,0 1 0,0-3 0,1 0 0,0 3 0,0-1 0,1-1 0,0-1 0,1-2 0,-1-4 0,1 1 0,1-2 0,-1-1 0,0-3 0,1 5 0,1 1 0,-1 2 0,0 4 0,-1-1 0,1-1 0,0 2 0,1 0 0,0 3 0,0-1 0,0 0 0,1 1 0,0 3 0,-1 2 0,-1 3 0,-1 3 0,-1-5 0,-2 0 0,0 1 0,0 4 0,-1 1 0,-1 1 0,1 0 0,0 3 0,0 4 0,0 5 0,-1 3 0,-1 1 0,2 0 0,-1 1 0,0 6 0,-1 1 0,1 1 0,1 2 0,-2 1 0,1 4 0,0 3 0,-2 3 0,1-4 0,-1 2 0,-1 2 0,-2 0 0,0 1 0,-5 0 0,1 4 0,-2 0 0,-2 7 0,-4 2 0,-1-3 0,-4 0 0,-3 0 0,-4 0 0,-4-3 0,-2 0 0,-3 0 0,-3 0 0,-1 4 0,-1 2 0,-2-2 0,0 1 0,-1-2 0,-2 1 0,1-5 0,0 1 0,1 0 0,-1-1 0,2 5 0,1 1 0,1 2 0,-1 0 0,0 0 0,-1 0 0,-1-2 0,-1-2 0,0-3 0,-2-2 0,-1 2 0,1 0 0,-1 3 0,0-1 0,-2 0 0,1 0 0,-3-3 0,1 3 0,-1-4 0,1-2 0,-1-1 0,-1 0 0,1 5 0,-1 0 0,0 3 0,-1 0 0,-1 2 0,1 3 0,0-2 0,0-1 0,0-5 0,2 2 0,1 3 0,1-2 0,1 1 0,1-1 0,1 3 0,1 1 0,4-2 0,2 1 0,0-4 0,3-1 0,0 2 0,2-3 0,2 0 0,2 0 0,1 2 0,1 0 0,2 2 0,3 1 0,0-7 0,2 2 0,2-3 0,3-1 0,2 2 0,3 0 0,4 0 0,3-1 0,3 4 0,5 1 0,-2-1 0,8 0 0,0 0 0,0 0 0,4 8 0,-1 0 0,-3-8 0,5 13 0,1-5-46,1-5-16,1-16 1</inkml:trace>
  <inkml:trace contextRef="#ctx0" brushRef="#br1" timeOffset="493447.2235">687 16040 30,'-1'-21'33,"1"21"7,0 0-19,0 0 2,0 0-2,22-21 0,-4 1-5,0 0-3,0 6 0,-1 3-5,2 0 1,1 4-2,1 3-7,0 9 0,-1 3 0,-2 8 0,0 3 0,-5 6 0,-2 7 0,-4 4 0,-4 0 0,-3 0 0,-3 4 0,-2-2 0,-4-2 0,0-5 0,1-1 0,8-30 0,0 0 0,0 0 0,0 0 0,0 0 0,0 0 0,0 0 0,0 0 0,0 0 0,0 0 0,34-15 0,-7 10 0,0 0 0,-27 5 0,35 18 0,-6 1 0,-4 5 0,-2 6 0,-5 2 0,-4 2 0,-4 4 0,-5 3 0,-3-1 0,-4 1 0,-6 3 0,-3-10 0,-2 0 0,-1-1 0,-2 0 0,16-33 0,-27 21 0,-2 0-9,29-21-52,0 0-2,-29-43-1</inkml:trace>
  <inkml:trace contextRef="#ctx0" brushRef="#br1" timeOffset="493859.2471">1144 15571 62,'0'0'47,"0"0"1,0 0 1,-18 1-28,-1 0 0,13 26-14,3 1-7,2 5 0,2 1 0,4-3 0,5 0 0,3-6 0,3-9 0,5-9 0,1-7 0,0-10 0,0-7 0,-3-2 0,-5-8 0,-4-3 0,-6-3 0,-8 1 0,-5 1 0,-4 4 0,-4 2 0,-2 6 0,1 8-18,1 6-39,0-1-2,17 6 1</inkml:trace>
  <inkml:trace contextRef="#ctx0" brushRef="#br1" timeOffset="494425.2795">1712 16000 32,'-16'-16'43,"-1"-1"3,17 17-1,0 0-14,-2 26-9,7 5-5,2-2-7,3 7-1,0-2-9,1 1 0,-1-1 0,-10-34 0,0 0 0,0 0 0,0 0 0,0 0 0,0 0 0,8-25 0,-13-14 0,-4-12 0,-6-19 0,-3-9 0,-4-9 0,0-2 0,0 0 0,3 9 0,3 11 0,4 12 0,5 18 0,6 17 0,0-1 0,1 24 0,25 24 0,1 6 0,4 7 0,2 7 0,3 5 0,2 4 0,-1 4 0,1 3 0,-3-2 0,-3-3 0,-4-6 0,-4-5 0,-3-7 0,-7-8 0,-4-6-19,1-1-42,-10-22 0,0 0 2</inkml:trace>
  <inkml:trace contextRef="#ctx0" brushRef="#br1" timeOffset="494838.3031">1755 15838 78,'-22'-7'51,"6"5"-1,-2-1 2,18 3-28,0 0-24,0 0 0,13-24 0,2 0 0,3-1 0,0-6 0,1-2 0,-2-1 0,-2-4-3,-4-4-40,-3-6-7,-6-5 2,-4-2 6,-3 4 10,-3-2 13,-2 3 13,1 7 19,-2 8 23,2 9 10,-2 0-3,11 26 1,0 0-12,0 0-7,7 30-21,5 2-4,3 6 0,5 4 0,4 4 0,4 3 0,3 4 0,2 0 0,1-1 0,-1 0 0,1-5 0,-4-2 0,0-3 0,-5-9 0,1-5 0,-5-8-54,-2-11-2,-2-10 1,-1-1 1</inkml:trace>
  <inkml:trace contextRef="#ctx0" brushRef="#br1" timeOffset="495253.3269">2265 15289 73,'0'0'50,"0"0"3,0 0-2,0 0-26,0 0-22,-17 10-3,0 0 0,11 18 0,0 2 0,1 5 0,4 5 0,1 1 0,4 0 0,4-4 0,3-3 0,5-6 0,2-5 0,2-5 0,3-7 0,2-2 0,0-7 0,-1-1 0,-2-4 0,-4-3 0,-2 0 0,-3-2 0,-4-4 0,-3 1-7,-5 2-51,-1 1-1,0 1 0</inkml:trace>
  <inkml:trace contextRef="#ctx0" brushRef="#br0" timeOffset="796659.5663">2619 3618 96,'-14'0'56,"5"2"-2,3-2-5,0 0-49,6 0 0,12-4 0,6 0 0,3-3 0,4-2 0,2 1 0,4-1 0,0-1 0,-3 0 0,-1 5 0,-6-1 0,-5 2-43,0 3-17,-4 0 2,-4 2-2</inkml:trace>
  <inkml:trace contextRef="#ctx0" brushRef="#br0" timeOffset="797554.6175">2605 3738 42,'-3'9'28,"1"-1"5,2-8 0,0 0-3,0 0 1,0 0-4,0-17-5,2-3-13,1-9-9,3-9 0,-2-9 0,2-9 0,-1-5 0,4 0 0,-3-1 0,0 5 0,1 6 0,-1 11 0,-2 7 0,-1 12 0,-1 8 0,-1-2 0,3 24 0,1 5 0,1 4 0,1 5 0,1 7 0,5 6 0,1 5 0,3 4 0,-1 4 0,0-2 0,0 0 0,0 0 0,0-3 0,-3-3 0,-3-5 0,-1-5 0,-1-6 0,-3-6 0,0-3 0,-1-6-40,0 0-21,-4-10 2,-10-13 0</inkml:trace>
  <inkml:trace contextRef="#ctx0" brushRef="#br0" timeOffset="797970.6413">2698 3578 79,'-9'-2'56,"2"2"0,0 0 0,7 0-48,0 0-8,7-4 0,7-1 0,4-3 0,5 0 0,2-4 0,6-4-16,4 1-41,2-1-1,1-2-1</inkml:trace>
  <inkml:trace contextRef="#ctx0" brushRef="#br0" timeOffset="799088.7052">8334 2830 7,'-2'17'35,"-1"-3"-4,0 0-8,2-2-1,0-2 2,3-1 0,0-1-2,-2-8-1,0 0-3,5-12-2,-4-6-4,3-4-12,-2-10 0,3-7 0,0-8 0,2-8 0,1-6 0,2 1 0,1 3 0,1 4 0,0 7 0,-2 9 0,-1 7 0,-1 10 0,-1-1 0,-7 21 0,0 0 0,0 0 0,0 0 0,20 30 0,-6 1 0,-3 4 0,-1 2 0,0 6 0,-1 2 0,-2-2 0,1-2 0,-2-1 0,2-3 0,-1-6 0,-1-2 0,-1-5 0,0-5 0,-3-5 0,3-2 0,-1 0-21,-4-12-38,-6-9-1,-2-5 2</inkml:trace>
  <inkml:trace contextRef="#ctx0" brushRef="#br0" timeOffset="799499.7288">8382 2657 58,'0'0'51,"0"0"0,0 0 2,0 0-24,0 0-16,0 0-13,0 0 0,29 5 0,1-3 0,-1-4 0,2-1 0,-3-4-6,-1 0-47,-2 3-1,-5-2 0,-3 1-2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1:01:41.61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1665 3812 32,'0'0'40,"0"0"-8,0 0-6,0 0 1,0 0-3,0 0-2,0 0-4,1-20-1,-1-1-4,0 21-9,19-28-4,-1-3 0,6-5 0,2-7 0,6-7 0,3-7 0,6-4 0,1-6 0,3 0 0,-4 1 0,1 3 0,-3 4 0,-3 2 0,-4 7 0,-3 3 0,-4 4 0,-3 3 0,-3 1 0,-3 6 0,-2 7 0,-1 3 0,-3 4 0,-4-1 0,4 7-19,-3 2-36,0 1-3,0 0 1,-7 10 4</inkml:trace>
  <inkml:trace contextRef="#ctx0" brushRef="#br0" timeOffset="459.0263">2362 2671 0,'15'14'34,"-8"-6"-7,0 1-5,1 4 1,0 3 1,3 4 0,2 4-5,3 4-1,1 2-2,6 4-2,1-1-3,4 4-2,2-1 1,3 5-6,1 1-4,4 2 0,1 2 0,-2 0 0,3 2 0,0 0 0,-3-1 0,-1-2 0,-3-5 0,-3-4 0,-4-4 0,-3-4 0,-5-5 0,-3-5 0,-5-4 0,-1-4 0,-4-1 0,0-1 0,-5-8 0,0 0 0,0 0 0,0 0 0,0 0 0,0 0-10,0 0-42,0 0-4,2-8 0,-2 0 2</inkml:trace>
  <inkml:trace contextRef="#ctx0" brushRef="#br0" timeOffset="872.0499">3140 3591 53,'0'0'45,"0"0"4,0 0-14,7-5-11,-3-3-3,3 0-3,-1-8-8,3-2-10,2-4 0,4-5 0,2-7 0,4-5 0,4-5 0,6-5 0,1-3 0,4-3 0,1-4 0,3-3 0,-3 2 0,-1 4 0,-2 4 0,-4 3 0,-4 7 0,-5 8 0,-3 7 0,-4 8 0,-3 4 0,-3 4 0,-3-1 0,-5 12 0,0 0-61,0 0 0,0 0 1</inkml:trace>
  <inkml:trace contextRef="#ctx0" brushRef="#br0" timeOffset="2384.1364">3588 2089 15,'0'0'44,"0"0"1,0 0-5,0 0-14,0 0-5,0 0-6,0 0-2,0 0-5,0 0 1,3 27-2,-1-4-2,1 2 2,0 3-7,0 5 0,0 1 0,-1 1 0,0-1 0,0 1 0,-1-2 0,-1-4 0,0-1 0,0-6 0,-1-1 0,1-21 0,0 0-11,0 0-34,0 0-9,0 0 2,0 0-1</inkml:trace>
  <inkml:trace contextRef="#ctx0" brushRef="#br0" timeOffset="2737.1566">3748 2080 11,'18'-3'43,"-18"3"3,-3 23 2,0 0-21,3 2-5,-3 0-3,3 6-4,0 3-4,3 2-1,-3 0-7,2 0-3,-1-2 0,1 0 0,-1-1 0,1-4 0,0-3 0,-1-4 0,0-1 0,-1-21 0,0 0-18,0 0-35,0 0-1,0 0-1,0 0 2</inkml:trace>
  <inkml:trace contextRef="#ctx0" brushRef="#br0" timeOffset="3783.2164">3632 1445 40,'0'0'31,"0"0"-5,0 0 1,0 0-8,0 0 2,-16 15-3,-1 0-5,17-15 1,-8 28-6,1-3 2,2-1-4,0 0 3,2 2-6,2-2 3,2 0-2,3-4-4,2 0 0,-1 0 0,-5-20 0,22 20 0,-2-5 0,1-4 0,-2-5 0,2-5 0,0-1 0,-2-4 0,0-4 0,-2-4 0,-1 0 0,-3-9 0,-3 0 0,-1 0 0,-3-4 0,-3 2 0,-2-2 0,-3-1 0,-4-1 0,-3 2 0,-1 2 0,-3 3 0,0 0 0,13 20 0,-25-18 0,5 10 0,2 4 0,-1-1 0,19 5-4,-18 10-53,-1 0-4,19-10 3,-2 21 1</inkml:trace>
  <inkml:trace contextRef="#ctx0" brushRef="#br0" timeOffset="6333.3623">3761 2697 15,'0'0'41,"0"0"4,0 0 0,0 0-15,0 0-5,0 0-8,0 0-2,0 0-3,0 0-2,0 0-10,0 0 0,0 0 0,0 0 0,0 0 0,5 9 0,3 3 0,1 2 0,4 3 0,2 2 0,3 2 0,1 2 0,2-1 0,1 1 0,-1-1 0,-2-3 0,-1-2 0,-3-5 0,-3-2 0,-2-4 0,-1-2 0,-2-1 0,-7-3 0,0 0 0,0 0 0,0 0 0,0 0 0,0 0 0,0 0-21,0 0-37,0 0-3,8-1 3</inkml:trace>
  <inkml:trace contextRef="#ctx0" brushRef="#br0" timeOffset="6836.3911">4247 2964 88,'0'0'50,"-6"2"1,-2 2-7,-2 4-22,1 7-22,-2 4 0,2 5 0,-1 3 0,2 4 0,2 4 0,4 2 0,4-6 0,4-2 0,4-3 0,6-3 0,1-5 0,3-6 0,2-8 0,1-8 0,-1-4 0,-2-7 0,-1-6 0,-6-6 0,-2-3 0,-5-3 0,-6 2 0,-4 1 0,-4 3 0,-2 4 0,-1 6 0,-1 2 0,2 6-24,1 5-33,3 2-1,-1 0-1</inkml:trace>
  <inkml:trace contextRef="#ctx0" brushRef="#br0" timeOffset="7078.4049">4542 2927 89,'7'7'52,"-3"3"3,-1 4-2,1 7-47,-3 2-6,0 6 0,0 3 0,0 3 0,0 2 0,0 0 0,0-3 0,-2-5-6,1-5-47,2-5-3,0-7 2,-2-1-1</inkml:trace>
  <inkml:trace contextRef="#ctx0" brushRef="#br0" timeOffset="7228.4135">4603 3140 53,'7'-6'45,"0"1"-1,-1 4 1,4 1-29,0-2-12,3-1-11,1-4-19,5-1-18,-3-6-1,0-2-2</inkml:trace>
  <inkml:trace contextRef="#ctx0" brushRef="#br0" timeOffset="7422.4246">4775 2932 77,'-1'-8'53,"0"18"3,-1 4-9,2 7-25,-1 4-22,0 7 0,-2 2 0,1 2 0,1 2 0,0 3 0,0-2 0,0-4 0,1-4 0,-1-6 0,3-7-9,0-3-49,-1 0-1,4-23-1</inkml:trace>
  <inkml:trace contextRef="#ctx0" brushRef="#br0" timeOffset="7919.453">5885 2708 45,'0'0'49,"0"0"2,0 10-1,0 2-24,1 6-10,-1 4-4,1 4-6,-1 1-6,2 1 0,-2 0 0,1 0 0,0-2 0,-1-5-10,0-6-40,2-2-4,0-1 1,-2-12 0</inkml:trace>
  <inkml:trace contextRef="#ctx0" brushRef="#br0" timeOffset="8116.4643">5811 2797 91,'0'0'51,"0"0"0,-3 9 1,-1-1-42,13-5-10,3 0 0,5-1 0,4 0 0,5-4-22,0-4-30,5 1-1,1-4 0,1 2-1</inkml:trace>
  <inkml:trace contextRef="#ctx0" brushRef="#br0" timeOffset="9340.5343">6948 3588 15,'0'0'42,"0"0"5,0 0-9,0 0-7,9-2-3,0 0-5,-3-8-6,1-3-3,4-1-14,3-5 0,5-3 0,0-5 0,6-4 0,0-5 0,4-2 0,2-4 0,1-2 0,-1-2 0,-1-1 0,0-1 0,-2 0 0,-1 0 0,-1-1 0,0-2 0,-3-1 0,0 0 0,-1 3 0,-3 1 0,-1 5 0,-1 1 0,-3 7 0,0 4 0,-1 5 0,-1 2 0,-2 4 0,-1-1 0,-9 21 0,14-25 0,-3 4 0,0-1 0,-11 22 0,0 0 0,0 0 0,0 0 0,0 0 0,0 0 0,0 0 0,0 0 0,0 0 0,0 0 0,0 0 0,0 0 0,0 0 0,0 0 0,0 0 0,0 0 0,0 0 0,0 0 0,0 0 0,0 0 0,0 0 0,0 0 0,0 0 0,12-21 0,-1 1 0,-11 20 0,0 0 0,0 0 0,0 0 0,0 0 0,0 0 0,0 0 0,0 0 0,0 0 0,0 0 0,0 0 0,0 0 0,0 0 0,0 0 0,0 0 0,0 0 0,0 0 0,0 0 0,0 0 0,0 0 0,22 3 0,-2-2 0,1 1 0,1 2 0,2 0 0,0 1 0,-1 0 0,2-1 0,-3-2 0,-3 0 0,-2 1 0,0 0 0,-17-3 0,0 0 0,0 0 0,0 0 0,0 0 0,0 0 0,0 0 0,17 5 0,-1-1 0,-16-4 0,0 0 0,0 0 0,0 0 0,0 0 0,0 0 0,0 0-43,0 0-18,19-9 2,-2 1-2</inkml:trace>
  <inkml:trace contextRef="#ctx0" brushRef="#br0" timeOffset="9979.5708">8247 2194 31,'0'0'44,"0"0"2,0 0-12,0 0-7,0 0-4,0 0-7,0 0-2,-19 19-3,4 5-2,-1 2-9,1 8 0,2 2 0,3 2 0,4 1 0,5 1 0,3-3 0,7-2 0,6-4 0,7-6 0,3-7 0,2-8 0,2-7 0,-2-7 0,-1-10 0,-2-9 0,-6-7 0,-4-6 0,-7-2 0,-5-1 0,-5 0 0,-2 3 0,-4 3 0,-3 4 0,0 7 0,-1 0 0,13 22 0,-16-14 0,-1 0 0,17 14-12,0 0-30,0 0-16,-5 21 3,1 0 0</inkml:trace>
  <inkml:trace contextRef="#ctx0" brushRef="#br0" timeOffset="10258.5868">8541 2109 71,'0'0'53,"0"0"1,19 7-1,-3-1-29,-17 18-24,1 5 0,-1 4 0,-1 4 0,2 3 0,-1 3 0,1-2 0,1-4 0,2 0 0,-3-7-43,3-8-12,-1-1 2,-2-21-4</inkml:trace>
  <inkml:trace contextRef="#ctx0" brushRef="#br0" timeOffset="10401.595">8599 2392 75,'0'0'50,"0"0"1,0 0-3,7-23-29,-2-1-17,-5 24-11,0 0-10,24-18-13,0-3-14,-5-6-4,2-1-2</inkml:trace>
  <inkml:trace contextRef="#ctx0" brushRef="#br0" timeOffset="10589.6057">8762 2101 21,'5'-20'44,"0"-1"6,-5 21 5,0 0-11,0 0-15,4 30-17,-1 1-12,-1 0 0,-1 4 0,-1 4 0,1-1 0,2 1 0,-1 0 0,0-2 0,-3-2 0,3 1 0,-2-4-14,0-6-45,0-5 0,0 0-1</inkml:trace>
  <inkml:trace contextRef="#ctx0" brushRef="#br0" timeOffset="11446.6547">9574 2729 30,'0'0'41,"7"4"-3,0-2-11,1-5 0,1 2-5,3-1-6,3 2-1,1-3-3,6 0-2,2 0-1,4 1-1,3 0-8,4-3 0,3-1 0,4-1 0,3-1 0,3 3 0,2-1 0,3 0 0,4-1 0,2 2 0,2 0 0,1 1 0,1-2 0,2 0 0,-1 0 0,1 2 0,-1 1 0,2 0 0,0 0 0,1 0 0,1 2 0,0 1 0,2-1 0,0-2 0,1 0 0,-1 1 0,1 0 0,-1 1 0,-1-1 0,-2 1 0,-2 2 0,-3 1 0,-3-2 0,-4 0 0,-3 0 0,-4-1 0,-5 2 0,-6 0 0,-7-2 0,-4 1 0,-6 1 0,0-1 0,-20 0 0,0 0 0,0 0 0,0 0 0,0 0 0,0 0-47,0 0-10,0 0-2,-16-25 0</inkml:trace>
  <inkml:trace contextRef="#ctx0" brushRef="#br0" timeOffset="11747.672">11861 2436 64,'-19'-6'50,"1"0"3,18 6-6,0 0-25,0 0-7,24 10-11,1 2-4,0-1 0,4 0 0,1 0 0,0 5 0,-1 3 0,-2 2 0,-4 2 0,-5 3 0,-2 0 0,-6 2 0,-6 3 0,-5 4 0,-5-3 0,-5-1 0,-4 0 0,-3-2 0,-2-2 0,0-3 0,0-2 0,0-5 0,5-11-61,2-6 0,3-7 0</inkml:trace>
  <inkml:trace contextRef="#ctx0" brushRef="#br0" timeOffset="12168.696">10089 1997 3,'0'0'46,"0"0"4,0 0-1,0 0-15,0 0-9,0 0-2,0 0-5,0 0-11,0 0-7,0 0 0,0 0 0,23 0 0,-4-1 0,1 1 0,1-3-55,-1-6 0,2-5 1,0-3-2</inkml:trace>
  <inkml:trace contextRef="#ctx0" brushRef="#br0" timeOffset="12401.7094">10431 1677 102,'0'0'50,"0"0"4,0 0-5,9 21-49,-2 4 0,-2 7 0,0 2 0,0 4 0,-3 4 0,-2 5 0,1 0 0,-1 3 0,-1-8 0,0-4-37,2-6-20,-2-6 2,0 0-2</inkml:trace>
  <inkml:trace contextRef="#ctx0" brushRef="#br0" timeOffset="12567.7189">10460 1974 48,'0'0'43,"0"0"-1,13-20 1,-1 0-30,-12 20-11,21-6-7,-1-1-10,0-2-15,2-3-13,-2-4 2,0-1-1</inkml:trace>
  <inkml:trace contextRef="#ctx0" brushRef="#br0" timeOffset="12769.7304">10659 1597 44,'-1'-21'47,"1"21"6,0 0 3,0 0-24,1 27-16,-1 1-9,3 7-7,-1 3 0,0 5 0,0 1 0,0 4 0,1-1 0,-1-4 0,2-1 0,-3-4-36,-1-5-20,2-6 2,-1-1-1</inkml:trace>
  <inkml:trace contextRef="#ctx0" brushRef="#br0" timeOffset="13168.7532">10783 1870 57,'17'-7'49,"-17"7"1,23 10 1,-4 1-32,0-1-6,-19-10-3,23 29-4,-6-2-6,-3 2 0,-3 2 0,-6 2 0,-4 2 0,-5-3 0,-3 0 0,-3-4 0,-3-4 0,0 1 0,-4-19 0,-1 0 0,18-6 0,-16-18 0,-2-1 0,18 19 0,1-21 0,0 0 0,-1 21 0,22-11 0,-1 8 0,0 1 0,2 2 0,-2 6 0,1 4 0,-2 3 0,-2 2 0,-1 1 0,-1 0 0,-16-16-35,18 15-24,0-1 2,-18-14-3</inkml:trace>
  <inkml:trace contextRef="#ctx0" brushRef="#br0" timeOffset="13513.773">11221 1671 142,'0'0'58,"0"0"-3,-11 24-55,-1 5 0,0 8 0,1 4 0,3 8 0,3 2 0,6-3 0,3-3 0,4-6 0,5-6 0,4-9 0,2-12 0,1-8 0,0-10 0,-2-11 0,-1-9 0,-5-10 0,-1-8 0,-5-3 0,-6 2 0,-6-2 0,-6 3 0,-3 8 0,-5 6 0,-1 8 0,-1 9 0,-1 3 0,2 4-3,2 6-58,2 6 3,0 0-3</inkml:trace>
  <inkml:trace contextRef="#ctx0" brushRef="#br0" timeOffset="14319.8191">10659 3152 30,'5'14'51,"-2"2"1,0 5 3,0 6-26,-3 5-3,2 9-14,-1 5-12,2 7 0,-1 3 0,3 1 0,0-1 0,1-1 0,1-5 0,-2-5 0,1-5 0,0-6 0,-1-6 0,-2-6 0,0-5 0,-1-8-40,0 0-18,-4-22 2,-1-10 0</inkml:trace>
  <inkml:trace contextRef="#ctx0" brushRef="#br0" timeOffset="14740.8432">10618 3210 88,'-5'-18'52,"-1"6"1,-1 0 0,3 20-44,-3 5-9,0 7 0,-3 4 0,0 5 0,-2 3 0,0 2 0,1 0 0,2-2 0,2-8 0,1-6 0,2-5 0,-1 0 0,8-20 0,3-7 0,1-10 0,3-8 0,3-6 0,1-2 0,1-4 0,1 2 0,-1 4 0,-2 7 0,-1 8 0,0 11 0,0 7 0,-1 7 0,2 8 0,0 7 0,2 5 0,3 3 0,0 3 0,1 1 0,-1 3 0,0-1 0,-1 2 0,-2-1-16,-2-4-42,-2-5-2,-4-8 2</inkml:trace>
  <inkml:trace contextRef="#ctx0" brushRef="#br0" timeOffset="15303.8754">9972 4359 68,'-8'-1'48,"1"3"2,-2 4-16,-2 3-14,1 6-4,-2 2-4,2 7-5,2 2-7,4 3 0,2 0 0,6 0 0,4-4 0,5-4 0,5-8 0,4-6 0,0-6 0,2-9 0,-3-6 0,-2-7 0,-6-5 0,-5-7 0,-3 0 0,-6-2 0,-4 2 0,-4 2-27,-2 5-28,3 7 2,2 4-1,6 7 3</inkml:trace>
  <inkml:trace contextRef="#ctx0" brushRef="#br0" timeOffset="15808.9043">10277 4470 60,'14'23'46,"-5"-3"1,-3-2-14,0-2-11,-3-3-5,0-1-5,-1-4-1,-1-1-4,-1-7-7,0 0 0,-5-13 0,0-4 0,-1-5 0,-2-6 0,1-4 0,2-4 0,1-1 0,3 1 0,2 1 0,4 4 0,5 2 0,4 6 0,4 5 0,4 5 0,0 4 0,0 3 0,-1 4 0,-2 4 0,-4 3 0,-5 3 0,-4 2 0,-6 3 0,-3 4 0,-8 3 0,-3 2 0,-3 2 0,-3 0 0,-1-1 0,-1 0 0,2-2 0,4-3 0,5-1 0,6-3 0,5-1 0,7-2 0,7-3 0,4-2 0,5-2 0,4-2 0,0-2 0,2 0 0,-1-1-30,-5 1-30,-3 1 3,-5 0-3</inkml:trace>
  <inkml:trace contextRef="#ctx0" brushRef="#br0" timeOffset="16462.9417">9909 5010 63,'-25'14'49,"6"-6"1,8-1 3,-1 0-28,20-4-10,8 0-15,4-3 0,9 1 0,7-2 0,8 0 0,8-1 0,10-1 0,7-3 0,9-1 0,6 1 0,5-1 0,7-2 0,0 0 0,1 3 0,-2 0 0,-7 1 0,-6 3 0,-10-2 0,-9 2 0,-11 2 0,-12-2 0,-9-2 0,-8 1 0,-9-1 0,-1 0 0,-17-4 0,-3-3 0,-6-1 0,-4-2 0,-5-4 0,-6-5 0,-3-2 0,-2-2 0,-3-2 0,1 1 0,0 1 0,4 4 0,6 4 0,3 3 0,8 5 0,5 4 0,1 0 0,16 13 0,7 1 0,4 1 0,6 3 0,6 4 0,5 3 0,1 2 0,2 0 0,-2 0 0,-1 0 0,-6-1 0,-3-3 0,-7-3 0,-6-1 0,-7-4 0,0-1-18,-7-7-43,-8 2 1,-2-2-1</inkml:trace>
  <inkml:trace contextRef="#ctx0" brushRef="#br0" timeOffset="17243.9863">11251 5379 52,'0'0'51,"0"0"1,-11 4 2,-2-1-26,-6-3-10,-3 1-18,-5-1 0,-3 2 0,-7 1 0,-5 1 0,-6-1 0,-6 2 0,-6 1 0,-7 1 0,-7 1 0,-5 0 0,-5 0 0,-1 0 0,-1 1 0,4 1 0,5-1 0,6-1 0,8-2 0,9 0 0,10 0 0,9-1 0,9-2 0,8-1 0,6-1 0,5 0 0,-2-1 0,9 0 0,0 0 0,0 0 0,0 0 0,7 9 0,2 0 0,3 2 0,3 1 0,5 3 0,4 4 0,3 3 0,5 2 0,3 1 0,0 2 0,1 1 0,-3-2 0,-3-2 0,-4-3 0,-6-6 0,-1-3 0,-7-4-43,-3-5-21,-1 0 1</inkml:trace>
  <inkml:trace contextRef="#ctx0" brushRef="#br1" timeOffset="59987.4311">4458 2701 1,'0'0'28,"0"0"-9,0 0-1,0 0-3,0 10 1,-1 0-4,0 2 0,0 2-1,0-1-1,-1 1-1,1 2-4,-2 2 2,1 1 0,1 1-1,-2-2 0,1 1-3,0 0 0,0 0 1,1-3 0,0 0-1,0 1 0,0 0-2,0 1 2,-2 0 0,3 1 0,-2 0-2,0 1 1,0 0 0,2 1-1,0 1 0,-2-1 1,0 1-1,1 2-1,1 0 3,-1-1-3,0 0 2,0-2-1,1-1 0,-2 0 0,4-1-1,-1-2 2,0-3-4,0 1 3,0-1 0,0-1 0,0 0-1,1-2 0,-2-1 0,0-1 0,2 0 0,0-1 1,-2-8-1,0 0 1,0 0 1,4 9 0,0-1-1,-4-8 1,0 0 0,0 0-1,0 0 2,8 6-2,-2-1-1,-6-5 2,10 1 0,1 0 0,-3 0-2,2 0 0,1 0 0,1 1 0,0 0 0,1-2 0,1 0 0,0 0 0,1-1 0,0 1 0,1 0 0,0-1 0,0 1 0,2 1 0,0 0 0,1 0 0,1 1 0,1-1 0,0 0 0,0-1 0,0 0 0,-1 1 0,0-1 0,-1-1 0,-1 1 0,0 0 0,-3 1 0,0-1 0,-3 1 0,-1-2 0,-2 1 0,-2-1 0,0 0 0,-7 1 0,6-9 0,-1 0 0,-1-2 0,0-3 0,1-5 0,-1-3 0,1-5 0,-1-2 0,0-4 0,-3-2 0,1-2 0,-2-1 0,0 0 0,0-1 0,-2 1 0,2-1 0,0 2 0,0 4 0,0 1 0,0 3 0,0 2 0,0 2 0,-2 2 0,0 5 0,-1 2 0,0 0 0,-1 0 0,-1 1 0,-2 0 0,-3 0 0,-2 2 0,-4 0 0,-2 0 0,-3 3 0,-1 3 0,-2 0 0,-1 1 0,1 4 0,1 0 0,1 1 0,3-1 0,4 1-17,3 2-38,2 0 2,0-1-2,10 0 2</inkml:trace>
  <inkml:trace contextRef="#ctx0" brushRef="#br1" timeOffset="61732.5309">8032 1846 9,'-5'20'24,"5"-20"-9,2 26 3,-2-2 1,1 2-2,0 4 0,-2 4-3,1 3 0,-1 0-3,1 2 1,-2 2-5,2 2 1,-3 2-3,0 0-1,2-1 0,-2 0 1,1 0-2,-1 1-2,2-2 2,0-1-1,0-5 1,0-3-2,1-2 1,0-2-1,0-2 0,0-2 0,1-4 0,0-2 1,-1-2-2,1-2 2,-1-4-1,2-2 0,-1-1 2,-1-9-1,0 0 1,0 0 0,7 1 0,0-1 0,-7 0 0,9 2-1,1 0-2,0-1 2,1-1 1,4-1-3,0 1 0,2-2 0,1-1 0,2 0 0,1 0 0,0 1 0,1 0 0,0 0 0,1 0 0,3 0 0,0 0 0,-1-1 0,2-1 0,1 0 0,1-1 0,0 1 0,1 3 0,1 1 0,0-1 0,0 1 0,2 0 0,0-1 0,-2 1 0,0-1 0,-2-3 0,-1-1 0,-2 1 0,-2 1 0,-4 1 0,-3 1 0,-3-2 0,-1 0 0,-3-1 0,0-1 0,-2 0 0,-4-3 0,-1-3 0,1-3 0,0-1 0,-1-1 0,2-7 0,0-5 0,-1-2 0,1-5 0,0-4 0,-1-2 0,0-4 0,-1-7 0,0-3 0,-1-3 0,2-3 0,-3 0 0,-2 1 0,-1-3 0,0 4 0,-1 5 0,0 8 0,-1 6 0,-1 6 0,0 6 0,1 5 0,-1-1 0,5 24 0,0 0 0,0 0 0,0 0 0,-23-16 0,-1 9 0,-1 4 0,-5 1 0,-6 2 0,-3 1 0,-4 1 0,-3 0 0,0 1 0,1-2 0,3 0 0,3-1 0,8 0 0,6-1-49,3-1-7,-1-1 1,23 3-3</inkml:trace>
  <inkml:trace contextRef="#ctx0" brushRef="#br1" timeOffset="63650.6406">7632 2272 16,'0'0'29,"0"0"-6,0 0 1,-9-22-6,0-1-3,9 23 0,-15-24-3,1 4 0,-2-1 0,0 4-4,-3 0-1,-2 0-2,-2 6 1,-3 0-2,0 4-1,-2 2-1,1 0-1,-2 3 1,1 3-2,0 4 1,1 1-1,0 5-3,0 4 4,2 3-2,-2 4 2,2 0-1,0 2 0,1 2 1,1 2 0,2 1-1,1 0 0,1 3 0,1 2 0,2 3 0,0 2 2,1 1-1,0 2 0,1 0 1,0 1-1,-1 2 0,0 3 0,-1-1 1,-2 2-1,1 2-1,-2 3 2,0-1-1,0 1 1,0-1 1,-2 0-1,1 2 0,-2 0 1,0-1 0,-1 1 0,-2 2 0,0 0 1,0 0-4,-2 0 0,1-1 0,0-2 0,-2 1 0,-1 0 0,1-1 0,-1 1 0,-2-1 0,-2 0 0,-3 1 0,-3 1 0,-3-2 0,-1-2 0,0-3 0,-4-1 0,-2-2 0,1-2 0,-2-4 0,2-2 0,-3-5 0,-1-3 0,-2-4 0,0-4 0,-4-7 0,1-4 0,0-3 0,-2-5 0,1-1 0,0-5 0,0-2 0,1-2 0,1-2 0,0-1 0,1-4 0,2-2 0,0-2 0,5-2 0,1-1 0,3 0 0,3-5 0,3-1 0,2 0 0,1 0 0,3-2 0,1-2 0,1-4 0,2-1 0,1 1 0,2-4 0,3 0 0,1 0 0,5 0 0,0 2 0,2 1 0,4 2 0,0 0 0,3 3 0,1 1 0,1 1 0,0-2 0,1 1 0,0 0 0,2 1 0,-1 2 0,1 1 0,-1-1 0,2 3 0,-1 1 0,0 4 0,1 1 0,-1 2 0,0 3 0,1 2 0,0 3 0,0-1 0,1 9 0,0 0 0,0 0 0,0 0 0,0 0 0,0 0 0,0 0 0,-8 7 0,3 1 0,-1 3 0,-1 0 0,-1 3 0,1 3 0,-2-1 0,-1 1 0,0 1 0,0-3 0,3-2 0,0-1 0,0-4 0,2-1 0,5-7 0,0 0 0,2-9 0,1-2 0,2-3 0,0-4 0,1-2 0,-1 3 0,2 0 0,0 0 0,-1 4 0,2 3 0,0 5 0,2 5 0,1 6 0,3 4 0,2 4 0,3 3 0,2 3 0,1 2 0,2-1 0,4-2 0,4-3-46,2-7-13,2-7 0</inkml:trace>
  <inkml:trace contextRef="#ctx0" brushRef="#br1" timeOffset="64672.6991">7608 2119 33,'0'0'40,"0"0"-1,0 0-5,0 0-4,0 0-9,0 0-4,0 0-7,0 0-2,0 0-4,0 0-2,0 0 1,0 22-2,0-1 0,0-21 1,0 0 0,0 0 2,0 0-2,0 0 0,0 0-2,0 0 0,0 0 0,0 0 0,0 0 0,0 0 0,0 0 0,0 0 0,0 0 0,0 0 0,0 0 0,0 0 0,-19 9 0,-1-1 0,20-8 0,-11 32 0,5-3 0,0-1 0,6-28 0,0 0 0,0 0 0,21 6 0,-1-1 0,-20-5 0,0 0 0,18-22 0,-2-1 0,-16 23 0,0 0 0,0 0 0,0 0 0,-21-15 0,0-1 0,21 16 0,0 0 0,0 0-37,0 0-21,0 0 3,0 0-3</inkml:trace>
  <inkml:trace contextRef="#ctx0" brushRef="#br0" timeOffset="70114.0103">13532 3438 21,'-8'0'45,"8"0"1,0 0-10,0 0-8,0 0-2,0 0-5,2-10-5,-1 0-2,6 2-12,3-2-2,3-4 0,5-2 0,2-6 0,6-4 0,3-6 0,6-2 0,3-5 0,4-1 0,2-6 0,5 0 0,2-2 0,1-2 0,3-1 0,-1-4 0,0 1 0,-2 2 0,-3 2 0,-2 1 0,-5 0 0,-3 5 0,-6 2 0,-2 5 0,-1 4 0,-5 4 0,-3 0 0,-2 2 0,-3 5 0,-2 0 0,0-1 0,-15 23 0,17-22 0,-6 0-10,0 0-11,-11 22 2,0 0 2,0 0 3,12-20 6,1 0 5,-13 20 5,0 0 5,0 0 0,0 0 0,0 0 0,0 0 2,0 0-2,0 0-1,0 0 1,0 0-2,0 0 1,14 23 0,0 0 0,-14-23-3,21 35 1,-2 1-1,0 0-3,0 4 0,1 3 0,2 3 0,1 4 0,1 4 0,1-2 0,2 1 0,-1 0 0,2-1 0,0 0 0,1 1 0,1-4 0,-1-4 0,1-4 0,0-2 0,-1-3 0,-1-2 0,-2-6 0,-2-4 0,-2 0 0,-3-3 0,-2-2 0,-2-2 0,-2-3 0,-3-2 0,-1-2 0,-2-1 0,0-1 0,-7-8 0,0 0 0,0 0 0,0 0 0,0 0 0,0 0 0,0 0 0,7 3-4,-1 0-41,-6-3-12,0 0 0,0 0 1</inkml:trace>
  <inkml:trace contextRef="#ctx0" brushRef="#br0" timeOffset="70566.0362">15341 3359 27,'0'0'35,"0"0"3,10-2 0,-3 0-3,0-1-2,0-4-5,-2-3-7,5 0-21,1-6 0,3-2 0,2-5 0,6-4 0,3-7 0,7-4 0,5-8 0,5-7 0,3-4 0,4-2 0,1-2 0,-2 0 0,1 1 0,-3 3 0,-5 7 0,-3 6 0,-5 5 0,-4 3 0,-1 3 0,-5 4 0,-3 5 0,-4 1 0,0 1 0,-16 22 0,0 0 0,15-20 0,0-1 0,-15 21 0,0 0 0,0 0 0,0 0 0,0 0 0,0 0 0,0 0-31,0 0-30,0 0-2,16-20 5</inkml:trace>
  <inkml:trace contextRef="#ctx0" brushRef="#br0" timeOffset="71619.0964">16091 1639 31,'-1'-20'46,"-2"0"-1,3 20-6,0 0-6,0 0-10,0 0-7,0 0-1,0 0-8,0 0-7,4 22 0,-3 5 0,0 4 0,1 3 0,-2 4 0,1 2 0,-2 0 0,0-3 0,0-1 0,0-4 0,0-5 0,0-3 0,0-3 0,-1 0 0,2-21 0,0 0 0,0 0 0,0 0-46,0 0-15,0 0 4,0 0 0</inkml:trace>
  <inkml:trace contextRef="#ctx0" brushRef="#br0" timeOffset="71919.1136">16226 1583 47,'0'0'48,"0"0"3,0 0 9,0 0-38,15 26-2,-5 5-13,-6 2-7,-2 3 0,-1 3 0,0 4 0,0 0 0,-1-1 0,0-2 0,0-6 0,0-1 0,0-8 0,0-1 0,0-24 0,0 0 0,0 0-22,0 0-34,0 0-2,0 0 2</inkml:trace>
  <inkml:trace contextRef="#ctx0" brushRef="#br0" timeOffset="72386.1403">16206 967 50,'0'0'43,"0"0"3,0 0 9,-18-14-22,0-1-17,18 15-4,-20 32-12,6 1 0,-1 3 0,3 2 0,2 2 0,3 1 0,4-1 0,5-5 0,3-5 0,5-3 0,0-2 0,10-17 0,0-5 0,2-7 0,0-7 0,1-10 0,-4-10 0,-2-6 0,-5-4 0,-3 3 0,-5-2 0,-4 1 0,-3 1 0,-5 7 0,0 8 0,1-1-31,7 24-32,-18 3 6,1 0 1</inkml:trace>
  <inkml:trace contextRef="#ctx0" brushRef="#br0" timeOffset="73047.1781">16150 2384 36,'0'0'44,"0"0"3,0 0-15,0 0-6,0 0-4,0 0-3,0 0-3,13 24-3,1 2-13,-2 1 0,5 3 0,0 2 0,3 2 0,2 0 0,0-1 0,1-4 0,-1-1 0,0-4 0,-5-4 0,-4-3 0,-1-4 0,-4-4 0,0-1 0,-8-8 0,0 0 0,0 0-4,6-7-53,-4-1-1,1 1-1,-2-1 3</inkml:trace>
  <inkml:trace contextRef="#ctx0" brushRef="#br0" timeOffset="73784.2203">16718 2926 35,'0'0'34,"0"0"1,0 0-2,-5-4-4,-2 0-3,7 4-4,0 0-6,-7 2-1,0-1-5,0 11-10,-1 6 0,-3 3 0,0 5 0,0 5 0,1 3 0,0 0 0,5 1 0,1 0 0,5-6 0,4-3 0,4-3 0,5-6 0,4-6 0,4-7 0,2-7 0,2-6 0,0-6 0,-2-9 0,-4-6 0,-4-3 0,-7-2 0,-8 1 0,-10 2 0,-5 3 0,-8 4 0,-2 9 0,-5 4-12,3 3-48,2 2-2,4 3 1</inkml:trace>
  <inkml:trace contextRef="#ctx0" brushRef="#br0" timeOffset="75875.3399">17076 3127 42,'0'0'33,"0"0"2,0 0-2,0 0 0,0 0-5,0 0-2,9 0-5,-2-1-17,5 2-4,1-2 0,3 2 0,7-2 0,5 1 0,3 1 0,4 0 0,2-2 0,2 1 0,0 0 0,0 1 0,-3-1 0,-4 0 0,-2 0 0,-6-1 0,-4 0 0,-4 1 0,-4-1 0,-4 0 0,0-1 0,-8 2 0,0 0 0,0 0 0,0 0 0,0 0 0,0 0 0,0 0 0,0 0 0,0 0 0,0 0 0,0 0 0,0 0 0,0 0 0,0 0 0,0 0 0,0 0 0,0 0 0,0 0 0,0 0 0,10-12 0,0-1 0,4-4 0,2-4 0,4-8 0,5-8 0,6-11 0,5-9 0,4-3 0,3-7 0,2-6 0,3-6 0,-1 2 0,-1 2 0,-2-1 0,-3 7 0,-3 1 0,-4 4 0,-2 7 0,-5 4 0,-2 3 0,-4 4 0,-5 8 0,-3 7 0,-2 8 0,-2-1 0,-9 24 0,0 0 0,0 0 0,0 0 0,0 0-37,0 0-28,0 0 1</inkml:trace>
  <inkml:trace contextRef="#ctx0" brushRef="#br0" timeOffset="76747.3897">17531 3137 42,'-6'-3'49,"-4"0"0,2 2 3,-2 2-27,0 1-8,1 5-3,-2 1-7,3 2-7,2 0 0,3 1 0,1 1 0,5 0 0,2-2 0,4-2 0,3-5 0,2-2 0,2-4 0,2-3 0,-1-4 0,0-5 0,-1-3 0,-2-2 0,-3-3 0,-4 3 0,-3 4 0,-4 1 0,-3 3 0,-4 5 0,-2 6 0,-3 5 0,0 6 0,-2 5 0,1 2 0,1 5 0,3 3 0,3 1 0,3-1 0,5-1 0,3-4 0,5-3 0,1-6 0,4-5 0,1-3 0,0-8 0,1-8 0,-4-3 0,-1-6 0,-3-3 0,-3 0 0,-3-1 0,-3 0 0,-2 5 0,-4 6 0,-3 5 0,-3 9 0,0 5 0,-1 5 0,1 4 0,1 4 0,3 4 0,3-1 0,3-2 0,4-2 0,2-4 0,4-5 0,1-4 0,0-5 0,1-8 0,1-2 0,-3-6-13,-3-7-45,1-4-3,-1-1 1</inkml:trace>
  <inkml:trace contextRef="#ctx0" brushRef="#br0" timeOffset="77649.4413">18227 1784 33,'0'0'45,"-17"-2"2,-2-1-2,19 3-19,0 0-7,0 0-4,0 0-7,-8 26 1,4-3-5,5-2 0,-1-1-4,0-20 0,11 25 0,-1 0 0,-10-25 0,17 10 0,-1-1 0,-16-9 0,0 0 0,23-25 0,-9 1 0,-5-1 0,-4-1 0,-2 1 0,-4 3 0,-1-1 0,2 23 0,0 0 0,-18-6 0,0 0 0,18 6 0,-15 26 0,5-2 0,2-1 0,4 0 0,3 1 0,0 0 0,1-24 0,0 0 0,21 19 0,-4-11 0,0-1 0,-17-7 0,23-19 0,-2 0 0,-12-3 0,-1 2 0,-1 0 0,-7 20 0,0 0 0,0 0 0,0 0 0,-23-13 0,5 13 0,-2 0 0,8 20 0,3 1 0,1 4 0,6-1 0,2-2 0,3-1 0,-3-21 0,18 11 0,-2 1 0,-16-12 0,15-22-4,-8-2-54,-4-4 1,-8-3 0</inkml:trace>
  <inkml:trace contextRef="#ctx0" brushRef="#br0" timeOffset="78545.4926">16059 2446 61,'4'-25'52,"-1"0"-1,-3 25-9,0 0-17,0 0-7,0 0-12,0 0-6,-8 25 0,1-2 0,3-2 0,2 0 0,0-1 0,2-20 0,0 0 0,12 21 0,-2 0 0,-10-21 0,19-6 0,-2 0 0,-17 6 0,18-29 0,-4 2 0,-5 2 0,-4 0 0,-2 4 0,-4 1 0,-1 0 0,2 20 0,0 0 0,-22-2 0,3 10 0,3 4 0,-2 0 0,7 12 0,2 2 0,3 0 0,4 0 0,6-5 0,-1 0 0,-3-21 0,25 12 0,-3-7 0,-1-5 0,-1-7 0,-2-4 0,1 0 0,-9-11 0,-4-1 0,-5-2 0,-5 0 0,-4 3 0,-5 1 0,-6 5 0,-2 5 0,-2 7 0,0 4 0,1 6 0,2 7 0,3 2 0,5 6-33,3 6-26,4-2 1,3 4 1</inkml:trace>
  <inkml:trace contextRef="#ctx0" brushRef="#br0" timeOffset="80787.6208">19648 2329 108,'0'0'56,"0"0"1,0 0-23,0 0-34,0 0 0,0 0 0,0 0 0,0 0 0,17 11 0,0 0 0,-14 18 0,1 1 0,-2 2 0,1 1 0,-2-1-12,-2-4-46,0-6-2,-1-1 1</inkml:trace>
  <inkml:trace contextRef="#ctx0" brushRef="#br0" timeOffset="80952.6303">19624 2423 88,'0'0'50,"0"0"0,0 0 0,18-19-42,2 7-9,2 5-20,8 2-27,2-1-4,7-1 3,4-5-2</inkml:trace>
  <inkml:trace contextRef="#ctx0" brushRef="#br0" timeOffset="81291.6497">21111 1945 71,'-18'-5'56,"18"5"0,-17 32 3,9 10-46,-2 3-13,3 8 0,0 8 0,2 8 0,0-1 0,-1 1 0,2-3 0,2-6 0,1-7 0,-2-6 0,3-6 0,-3-9 0,2-6-54,-1-10-7,0 0 1,0-29 1</inkml:trace>
  <inkml:trace contextRef="#ctx0" brushRef="#br0" timeOffset="81449.6587">21015 2357 94,'6'-21'52,"-6"21"0,18-10 1,3 1-49,-1 0-4,4-4-9,3 1-11,0-3-24,2-5-7,-1-3-2,-1-9 2</inkml:trace>
  <inkml:trace contextRef="#ctx0" brushRef="#br0" timeOffset="81681.672">21342 1905 61,'4'-22'52,"-4"22"1,0 0 2,0 0-34,3 21-8,-1 6-13,1 6 0,0 1 0,2 7 0,-2 6 0,0 4 0,-2 4 0,0 4 0,-2-6 0,0-2 0,-1 1 0,-1-6 0,-1-6 0,-1-7 0,3-6-10,-1-5-47,1 0-3,2-22 1</inkml:trace>
  <inkml:trace contextRef="#ctx0" brushRef="#br0" timeOffset="82194.7013">21823 1984 71,'0'0'55,"0"0"1,0 0 1,-21-7-41,3 20-16,-3 11 0,0 13 0,-1 7 0,1 9 0,3 5 0,4 4 0,6-2 0,6-5 0,7-6 0,6-5 0,6-7 0,5-9 0,5-10 0,3-9 0,1-10 0,0-13 0,-1-11 0,0-15 0,-4-16 0,-5-10 0,-6-5 0,-5 0 0,-7 0 0,-6 7 0,-4 6 0,-4 13 0,-2 13 0,-2 11 0,-1 0 0,16 21-3,-20 10-56,1-1-1,16 16 0,2 2 2</inkml:trace>
  <inkml:trace contextRef="#ctx0" brushRef="#br0" timeOffset="82441.7154">22166 1960 92,'0'0'53,"0"0"1,0 0-2,11 22-48,-8 9-4,-2 10 0,-3 5 0,0 7 0,1 5 0,1 0 0,1 0 0,0-6 0,4-6-7,-1-7-42,1-12-8,-2-1 3,-3-26-2</inkml:trace>
  <inkml:trace contextRef="#ctx0" brushRef="#br0" timeOffset="82576.7232">22229 2267 50,'6'-38'43,"4"4"0,1-2-4,1 2-39,4 2-27,3-4-15,4 3-3,-1-9 2</inkml:trace>
  <inkml:trace contextRef="#ctx0" brushRef="#br0" timeOffset="82750.7331">22463 1765 49,'7'-20'53,"0"-1"-3,-7 21 3,-6 29-22,3 2-14,-3 6-15,2 10-2,0 10 0,1 9 0,-1 1 0,3 1 0,0 3 0,0 1 0,-1-1 0,1-8 0,1-5-16,0-5-44,-1-8 1,0-3-1</inkml:trace>
  <inkml:trace contextRef="#ctx0" brushRef="#br0" timeOffset="85029.8635">2657 5573 58,'-2'-12'51,"1"3"1,-4 1 2,0 1-30,-1 4-8,-3 3-16,-1 5 0,-4 3 0,-1 7 0,-1 3 0,-1 5 0,1 5 0,0 5 0,3 2 0,4 3 0,3 0 0,6-1 0,2-1 0,7-1 0,2-4 0,6-4 0,2-6 0,5-5 0,1-6 0,2-6 0,0-4 0,-2-6 0,0 0 0,-5-3 0,-1-3-57,-3 0-2,-3 0-2</inkml:trace>
  <inkml:trace contextRef="#ctx0" brushRef="#br0" timeOffset="85546.893">3192 5837 89,'-2'12'46,"-1"-1"1,1 0-14,1 3-21,-2 1-3,2 2 0,-2-1-2,2-1-4,0-6-3,1-1 0,0-1 0,0-7 0,1-13 0,1-5 0,0-7 0,1-6 0,1-4 0,1-7 0,2-4 0,1-2 0,1 2 0,1 4 0,1 4 0,0 7 0,1 5 0,0 8 0,0 8 0,1 7 0,1 4 0,1 7 0,0 7 0,0 6 0,1 6 0,-1 6 0,-1 2 0,0 4 0,-2 3 0,-1-2 0,-2-2 0,-2-2 0,-2-4 0,-1-5 0,1-1 0,-5-7 0,0-7-28,0-1-34,0-11 1,-9-13 1</inkml:trace>
  <inkml:trace contextRef="#ctx0" brushRef="#br0" timeOffset="85713.9026">3277 5724 127,'-9'0'55,"1"0"3,8 0-43,0 0-15,12 4 0,1 1 0,4 0 0,5-1 0,5 2-47,1 0-12,1-1 3</inkml:trace>
  <inkml:trace contextRef="#ctx0" brushRef="#br0" timeOffset="86180.9293">5403 5641 67,'7'-1'50,"1"3"3,-3 6-12,-2 1-16,1 6-6,-2 0-19,2 5 0,-2 1 0,0 3 0,0 0 0,-1 0 0,0-3 0,0-3 0,1-1 0,-2-5-11,0-1-43,0-11-2,0 0 0,-4-14 2</inkml:trace>
  <inkml:trace contextRef="#ctx0" brushRef="#br0" timeOffset="86337.9383">5370 5739 46,'-8'-4'51,"1"1"3,-1 0 0,8 3-19,0 0-20,11 8-15,1-3 0,5-1 0,6 0 0,1 1-18,3-4-35,3-1-1,1-3-2</inkml:trace>
  <inkml:trace contextRef="#ctx0" brushRef="#br0" timeOffset="86960.9739">6707 5751 39,'-16'15'43,"5"5"4,-1 1-5,2 1-21,2 0-4,0-4-1,4 0-2,-2-5-1,4-4-10,-2 0-3,2-16 0,-1-7 0,1-4 0,1-6 0,0-8 0,2-9 0,0-10 0,1-6 0,3-3 0,2-1 0,1 2 0,3 3 0,1 8 0,1 8 0,0 11 0,1 10 0,2 12 0,2 11 0,0 12 0,0 8 0,2 10 0,1 6 0,0 8 0,0 4 0,-1 0 0,-1-1 0,-2-2 0,-1-2 0,-2-8 0,-3-4 0,-3-9 0,-1-7-27,-5-6-31,1-1-2,-11-21 1</inkml:trace>
  <inkml:trace contextRef="#ctx0" brushRef="#br0" timeOffset="87135.9839">6791 5617 78,'-8'-4'50,"-1"0"1,9 4-1,8 4-28,4-1-18,6 1-4,4 0 0,3-2 0,4-1-20,0-2-21,1-5-11,-1-3 1,-1-7-1</inkml:trace>
  <inkml:trace contextRef="#ctx0" brushRef="#br0" timeOffset="87344.9959">7123 5267 82,'3'-16'50,"-3"16"3,6 13-2,0 6-37,-1 3-9,0 6-5,0 7 0,1 6 0,2 3 0,0 3 0,1-2 0,0-1 0,0 0 0,-2-5-22,-1-5-31,1-8-1,-2-8-1</inkml:trace>
  <inkml:trace contextRef="#ctx0" brushRef="#br0" timeOffset="87602.0106">7421 5510 61,'7'-5'51,"-16"18"1,-5 5 3,-1 2-19,-3 7-36,-1 4 0,1 6 0,1 2 0,6 3 0,6-4 0,5-1 0,7-3 0,3-4 0,6-3 0,5-7 0,2-3 0,3-6-45,0-6-13,-2-6 2,-2-8-1</inkml:trace>
  <inkml:trace contextRef="#ctx0" brushRef="#br0" timeOffset="88758.0767">15157 4889 63,'-8'-5'51,"0"-1"-1,8 6 4,-7 4-30,4 8-11,-1 5-13,4 8 0,0 4 0,2 10 0,-1 3 0,2 3 0,0-1 0,1-3 0,-1-4 0,0-3 0,0-6 0,0-9 0,-2-9 0,1-1 0,0-22 0,0-9 0,0-9 0,-1-11 0,-2-9 0,-1-8 0,0-5 0,-1-2 0,-2 0 0,1 5 0,0 8 0,1 8 0,4 8 0,5 10 0,5 8 0,9 6 0,3 7 0,6 4 0,6 0 0,3 2 0,2 2 0,-2 3 0,-2 0 0,-5 0 0,-2 3 0,-8-1-16,-5-1-43,-5 1-2,1-1 2</inkml:trace>
  <inkml:trace contextRef="#ctx0" brushRef="#br0" timeOffset="88949.0876">15206 4895 65,'-10'13'52,"10"-2"-3,7-6 4,8-6-28,8 1-20,4 0-7,3 0-20,2 0-27,2 2-3,-2-2 1,-4 2-1</inkml:trace>
  <inkml:trace contextRef="#ctx0" brushRef="#br0" timeOffset="89143.0987">15278 5165 74,'-26'28'53,"3"-3"2,9 0-2,7-4-33,5-6-20,9-1 0,6-3 0,7-4 0,5-2 0,4-6 0,2-7-44,5-3-12,-2-5 1,3-8 0</inkml:trace>
  <inkml:trace contextRef="#ctx0" brushRef="#br0" timeOffset="89504.1194">15890 4896 100,'-15'2'55,"-7"2"3,-4 2-16,-3 4-42,0 2 0,1 3 0,4 2 0,6 3 0,9 2 0,10 0 0,10 1 0,9 2 0,5 0 0,5 1 0,1-2 0,1 0 0,-1 1 0,-4 0 0,-6-1 0,-7-2 0,-6 0 0,-7-1 0,-7 0 0,-7 0 0,-7-4 0,-7-3 0,-2-2 0,-5-4 0,4-6 0,-3-10 0,5-9-40,6-11-21,9-11 1,8-13 0</inkml:trace>
  <inkml:trace contextRef="#ctx0" brushRef="#br0" timeOffset="89729.1322">15995 4582 85,'21'-8'55,"-5"12"1,-6 9 1,-4 8-55,-1 11-2,-2 8 0,2 9 0,0 7 0,1 5 0,0 3 0,1 1 0,-1-1 0,0-4 0,2-2 0,-4-10 0,1-6-43,0-9-15,-1-12 0,-1-12-1</inkml:trace>
  <inkml:trace contextRef="#ctx0" brushRef="#br0" timeOffset="89882.141">15988 5033 75,'-23'-26'55,"5"6"-2,5 4-1,8 3-32,7 6-20,9 4 0,6 0-3,10 2-38,7 1-14,6-1 4,8-1-3</inkml:trace>
  <inkml:trace contextRef="#ctx0" brushRef="#br0" timeOffset="90226.1607">16495 4877 70,'9'-6'54,"-21"8"4,-4 0-1,-5 3-41,-5 0-16,1 4 0,-1 1 0,3 4 0,5 2 0,7 0 0,9 1 0,9-1 0,10 0 0,8-6 0,6 0-5,2-4-5,1-2 3,-4-2 4,-3-1 5,-7 0 4,-9-1 2,-1-1 1,-21 10-9,-5 2 0,-2-1 0,-2 4 0,0 2 0,3 4 0,4 2 0,7 0 0,8-1 0,8-5 0,8-2-21,10-5-36,3-7 1,6-7-2</inkml:trace>
  <inkml:trace contextRef="#ctx0" brushRef="#br0" timeOffset="90737.1899">16854 4934 62,'-4'10'52,"1"4"0,-4 5 3,-2 3-31,2 4-14,-2 2-10,3 2 0,1-2 0,3-3 0,0-4 0,2-3 0,1-4 0,0-1 0,-1-13 0,6-11 0,0-8 0,0-8 0,0-7 0,3-6 0,1-6 0,2-4 0,3 2 0,4 1 0,3 6 0,6 5 0,4 6 0,4 7 0,6 9 0,0 7 0,2 5 0,-3 5 0,-4 5 0,-4 4 0,-8 3 0,-7 2 0,-14 0 0,-8 1 0,-13 1 0,-7 0 0,-8 1 0,-6 2 0,1-1 0,-2 1 0,6 1 0,6 1 0,8 2 0,12-1 0,10 0 0,11-1 0,7 0 0,8 0 0,5-1 0,2-4 0,6-1 0,-3-2-32,-2-6-31,-2-2 0</inkml:trace>
  <inkml:trace contextRef="#ctx0" brushRef="#br0" timeOffset="121745.9635">2001 12976 9,'0'0'39,"0"0"4,4-22 2,-2 0-16,-2 22-6,0 0-2,18-32-2,0 3-4,1-3-3,4-2-12,2-4 0,5-4 0,3-5 0,3-4 0,3-2 0,3-4 0,3-2 0,2-5 0,0-2 0,1-1 0,-2-3 0,0 3 0,-1 0 0,-2 0 0,-2 3 0,-2 6 0,-2 4 0,-1 1 0,-3 1 0,-1 4 0,-2 0 0,-2 6 0,-2 0 0,-4 0 0,0 5 0,-3 3 0,1 4 0,-5-1-12,1 4-41,-1 1-5,0 2 1,-4 2 2</inkml:trace>
  <inkml:trace contextRef="#ctx0" brushRef="#br0" timeOffset="122229.9912">3148 11186 13,'0'0'37,"0"0"1,0 0-14,8 7-6,0 1-3,-1 2 0,3 4 2,1 2-7,3 5-1,0 5 1,3 3-1,2 0 0,1 3-1,2 1 1,4 2-4,1 3 4,4 1-9,-1 1 0,1 0 0,0 1 0,0 1 0,0-1 0,-1 2 0,-1-3 0,-1 1 0,-1-4 0,1 0 0,-2 0 0,1 2 0,-1-2 0,0 1 0,-2 0 0,1-2 0,-2 0 0,0-2 0,-1-4 0,-1-3 0,0 0 0,-2-1 0,1 0 0,-3-3 0,-1 1 0,-1 0 0,-2 0 0,-2-1 0,-1-6 0,-1-3 0,-2-2 0,-2-2 0,0-1 0,-5-9 0,0 0-3,0 0-55,4-11-4,-2-3 2</inkml:trace>
  <inkml:trace contextRef="#ctx0" brushRef="#br0" timeOffset="122891.029">4171 12466 66,'5'-9'49,"2"4"0,-1-1-8,-2-5-13,4-1-6,-1-5-22,7-3 0,0-8 0,5-3 0,4-7 0,3-4 0,4-3 0,4-5 0,3-2 0,3-4 0,2-1 0,2-2 0,1-1 0,-1 1 0,0-2 0,-3-2 0,-2 4 0,-1 1 0,-3 3 0,-3 3 0,-2 6 0,-4 4 0,-5 4 0,-2 9 0,-5 0 0,-1 6 0,-4 5 0,-3 2 0,-3 4 0,-1-1 0,-1 1 0,0 0-57,-2-1-5,0-2 0</inkml:trace>
  <inkml:trace contextRef="#ctx0" brushRef="#br0" timeOffset="123582.0685">4972 10398 53,'0'11'50,"-4"3"1,3 2 4,1 6-32,-2 4-4,2 6-15,0 5-4,3 6 0,0 1 0,2 2 0,0 1 0,1 1 0,1 1 0,1-4 0,-1-6 0,0-5 0,0-3 0,-2-6 0,0-7 0,-1-5 0,-1-5 0,0 0 0,-3-8-29,-6-12-31,2-6 2,-1-2-4</inkml:trace>
  <inkml:trace contextRef="#ctx0" brushRef="#br0" timeOffset="124973.1481">4878 9552 47,'-4'-9'46,"0"0"2,4 9-10,-6 0-11,1 4-6,-5 2-6,2 8-2,-3 5-13,-1 9 0,0 7 0,0 10 0,1 1 0,3 6 0,3 1 0,5-1 0,4-3 0,6-5 0,5-6 0,4-10 0,5-9 0,4-9 0,2-10 0,0-9 0,-1-14 0,-1-10 0,-3-10 0,-8-7 0,-3-5 0,-8-1 0,-7 1 0,-6 3 0,-6 8 0,-2 5 0,-4 10 0,-1 10 0,1 9 0,0 6 0,6 8 0,0 3-14,4 4-44,6 5 0,1 1 0</inkml:trace>
  <inkml:trace contextRef="#ctx0" brushRef="#br0" timeOffset="125259.1645">5213 9576 76,'0'0'51,"5"11"4,-5 3-3,1 1-31,1 7-21,-2 7 0,1 5 0,0 4 0,0 1 0,4 1 0,-1-4 0,2-1 0,-1-7-39,-2-8-16,1-8 0,-1 0-1</inkml:trace>
  <inkml:trace contextRef="#ctx0" brushRef="#br0" timeOffset="125559.1816">5260 9800 45,'4'-18'47,"1"4"1,1 0-2,4 4-17,0 0-19,2 1-8,2-3-4,1-1-9,-2-2-11,2-4-13,-2-1-1,0-4 2,-3-3 12,-1 2 14,-2 1 11,-2 2 9,-2 5 14,-1 4 13,1 0 6,-3 13-3,0 15-11,0 0-31,1 7 0,0 1 0,2 4 0,1 5 0,0 4 0,3 4 0,-2 3-24,0 0-31,0 1-3,-4-1 0</inkml:trace>
  <inkml:trace contextRef="#ctx0" brushRef="#br0" timeOffset="126304.2242">5023 11128 46,'0'-8'49,"-2"0"-2,2 8 1,0 0-20,7 14-7,-2-5-5,2 4-16,1 1 0,4 5 0,2 2 0,5 4 0,2 1 0,5 5 0,2 3 0,4 4 0,1 1 0,3 3 0,0 2 0,0 2 0,1-1 0,1 1 0,-1-2 0,-1-4 0,-2-3 0,-2-5 0,-4-3 0,-3-5 0,-4-6 0,-6-4 0,-3-5 0,-3-2 0,-2-1 0,-7-6 0,0 0 0,1-8 0,-1-1 0,0 1-46,-1-2-18,-1 0 0</inkml:trace>
  <inkml:trace contextRef="#ctx0" brushRef="#br0" timeOffset="126920.2595">5711 12221 52,'-9'0'53,"-1"0"4,-5 3-1,-2 4-19,-1 7-37,-5 5 0,1 10 0,-1 5 0,3 7 0,2 6 0,7 3 0,5-2 0,9 1 0,7-4 0,9-8 0,7-9 0,6-7 0,6-10 0,0-9 0,2-8 0,-3-8 0,-4-10 0,-4-8 0,-8-6 0,-6-6 0,-9-3 0,-6-1 0,-6-1 0,-5 4 0,-3 7 0,-2 6 0,-3 9 0,0 7 0,0 9-27,4 9-34,1 7 0,2 8 0</inkml:trace>
  <inkml:trace contextRef="#ctx0" brushRef="#br0" timeOffset="127521.2938">5562 13074 72,'0'0'54,"5"10"1,-3 1-8,-4 0-20,5 7-27,-2 3 0,1 7 0,2 3 0,1 5 0,0 3 0,1 5 0,-1 5 0,1 6 0,0-1 0,0 4 0,-1 0 0,0 1 0,-1 0 0,1-5 0,-1-2 0,1-6 0,0-3 0,0-7 0,-1-4 0,-1-8 0,1-6 0,-1-5 0,-1 0 0,-2-13 0,0 0 0,0 0 0,0 0 0,0 0 0,0 0 0,0 0 0,0 0 0,0 0 0,0 0 0,0 0-61,0 0-5,-6 4 2</inkml:trace>
  <inkml:trace contextRef="#ctx0" brushRef="#br0" timeOffset="128342.3408">5629 14107 94,'-5'4'54,"5"-4"3,0 0-14,0 0-36,0 0-7,-2 12 0,-2-2 0,0 4 0,-2 0 0,-2 6 0,-5 3 0,-4 5 0,-2 4 0,-5 4 0,-3 3 0,-3 4 0,-2 7 0,-5 3 0,-2 1 0,-3 0 0,-1-1 0,0-1 0,1-2 0,1-4 0,3-4 0,4-9 0,4 0 0,5-3 0,3-5 0,5-3 0,3-6 0,2-4 0,4-5 0,2 1 0,-2-1 0,8-7 0,0 0 0,0 0 0,0 0 0,0 0 0,0 0 0,0 0 0,0 0 0,0 0 0,0 0 0,0 0 0,0 0 0,0 0 0,0 0 0,0 0 0,0 0 0,0 0 0,0 0 0,2 8 0,-1 0 0,-1-8 0,9 3 0,1 2 0,3 2 0,3 3 0,4 5 0,3 6 0,5 7 0,6 3 0,0 0 0,5 6 0,2 4 0,2 3 0,2 5 0,1 0 0,0 2 0,1 0 0,-1 0 0,0 1 0,-2-2 0,-3-4 0,-2-10 0,-3-6 0,-3-1 0,-4-5 0,-4-5 0,-3-3 0,-3-3 0,-1 0 0,-4 1 0,-2-4 0,-3-6 0,-1 3 0,0-1 0,-8-6 0,0 0 0,0 0 0,0 0 0,0 0 0,0 0 0,-8-10 0,-2-5-6,-4-12-62,-3-10-1</inkml:trace>
  <inkml:trace contextRef="#ctx0" brushRef="#br0" timeOffset="129041.3808">5617 14019 60,'0'0'53,"0"0"1,0 0 3,-7 4-26,0 0-31,4 4 0,-1 2 0,1 2 0,1 0 0,4 0 0,1-1 0,2 0 0,1 0 0,3-4 0,0-3 0,1-5 0,-1-6 0,0-2 0,-2-7 0,-3-4 0,-3-3 0,-2-1 0,-4 1 0,-3 3 0,-1 7 0,-4 7 0,0 9 0,0 7 0,-2 3 0,4 7 0,3 1 0,3 1 0,5 1 0,6-3 0,4-2 0,4-6 0,4-3 0,0-5 0,2-3 0,-2-4 0,-4-8 0,-2-3 0,-6-6 0,-5-1 0,-5-1 0,-7 5 0,-4 3 0,-5 5 0,-3 7 0,-2 5 0,0 5 0,2 4 0,4 1 0,4-1 0,9 3 0,7 2-48,5 0-15,5 2 0</inkml:trace>
  <inkml:trace contextRef="#ctx0" brushRef="#br0" timeOffset="129725.4199">4925 15078 43,'-4'-9'48,"-2"0"4,6 9 4,-10-2-25,3 2-6,-2 0-25,2-1 0,0 11 0,2 3 0,0-1 0,4 3 0,0-2 0,2 2 0,4 1 0,1-3 0,3-6 0,2-5 0,-1-5 0,1-4 0,-2-6 0,-2-3 0,-4-9 0,-5-3 0,-2-1 0,-6 1 0,-1 6 0,-2 2 0,-2 8 0,2 6 0,0 9 0,1 8 0,3 8 0,4 4 0,3-1 0,4 1 0,4 2 0,7-4 0,3-3 0,3-6 0,-1-5 0,1-7 0,-2-7 0,-4-4 0,-6-12 0,-5-5 0,-5 1 0,-6-2 0,0 3 0,1 2-28,-4 4-34,4 6 3,1 8-2</inkml:trace>
  <inkml:trace contextRef="#ctx0" brushRef="#br0" timeOffset="130350.4557">5733 15842 72,'0'0'52,"-5"-8"4,-1 0-17,6 8-10,-7 2-22,3 7-7,1 0 0,2 5 0,2 3 0,2 3 0,4 4 0,3-3 0,4-3 0,2-4 0,3-5 0,0-5 0,0-5 0,0-7 0,-4-9 0,-4-4 0,-3-2 0,-5-2 0,-4 4 0,-3 2 0,-3 3 0,-4 8 0,-2 5 0,0 10 0,0 4 0,2 4 0,4 4 0,4 2 0,4 5 0,8-3 0,5-3 0,4-5 0,4-4 0,1-9 0,2-10 0,-3-9-53,-4-9-7,-5-9-1</inkml:trace>
  <inkml:trace contextRef="#ctx0" brushRef="#br0" timeOffset="130832.4832">7148 11267 32,'3'10'47,"-2"0"7,0 4 0,3 4-24,-2 1-4,1 4-14,-1-1-12,3 3 0,-1 0 0,0-1 0,-1-1 0,1-4 0,0-1 0,-2-6 0,0-4-35,-1-1-21,-1-7 0,-7-9 0</inkml:trace>
  <inkml:trace contextRef="#ctx0" brushRef="#br0" timeOffset="131025.4943">7055 11353 78,'-7'-4'52,"7"4"3,0 0-1,0 0-38,10 7-16,0-2 0,4-2 0,1-1 0,5-2 0,4-3-4,1 1-50,-2-3-1,1 1-2,-2-1 2</inkml:trace>
  <inkml:trace contextRef="#ctx0" brushRef="#br0" timeOffset="131665.5309">7929 12091 27,'0'0'45,"0"0"6,0 0-12,0 0-4,8-7-8,-1-4-6,6-1-11,-1-5-10,6-1 0,1-6 0,5-4 0,3-8 0,4-4 0,5-5 0,3-4 0,3-4 0,2-4 0,1-3 0,1-3 0,0-2 0,-2 0 0,-3 2 0,-1 0 0,-4 3 0,-2 4 0,-4 6 0,-4 6 0,-2 9 0,-6 4 0,-2 6 0,-2 9 0,-5 2 0,-1 6 0,-3 0 0,-1 0 0,-4 8 0,0 0 0,0 0 0,0 0 0,0 0 0,3-7 0,-1-1 0,-2 8-20,0 0-45,7 1 3,0-1-1</inkml:trace>
  <inkml:trace contextRef="#ctx0" brushRef="#br0" timeOffset="132296.567">8744 10877 49,'0'0'48,"0"0"3,0 0-14,0 0-7,0 0-7,6 8-6,-1 0-17,5-6 0,2-3 0,6 2 0,1 0 0,4-1 0,1-2 0,1 0 0,-1 0 0,-1-1 0,-3 0 0,-2 0 0,-2-2 0,-2 0 0,-2 3 0,-3 1-25,-3-1-35,1 0 1,0-1 0</inkml:trace>
  <inkml:trace contextRef="#ctx0" brushRef="#br0" timeOffset="133003.6074">9429 10594 61,'-7'0'49,"-2"0"-2,-1 1-8,-1 6-8,-5 4-7,0 8-20,-5 7-4,-1 8 0,-1 5 0,2 7 0,2 5 0,7 1 0,3-4 0,9-4 0,10-8 0,7-7 0,7-9 0,6-10 0,4-8 0,2-10 0,0-7 0,-3-10 0,-5-6 0,-5-6 0,-9-7 0,-8-1 0,-7-1 0,-6 0 0,-5 5 0,-5 5 0,-2 8 0,-1 8 0,1 11 0,2 5-9,3 3-51,5 3 0,-1 0 1</inkml:trace>
  <inkml:trace contextRef="#ctx0" brushRef="#br0" timeOffset="133230.6204">9658 10547 95,'10'5'56,"-4"7"0,-1 6-8,-4 2-48,2 7 0,-2 3 0,1 5 0,1 2 0,-2 2 0,1 1 0,-2-4 0,1 1 0,-1-6-35,-2-9-23,0-6 1,1 0 0</inkml:trace>
  <inkml:trace contextRef="#ctx0" brushRef="#br0" timeOffset="133553.6389">9696 10860 49,'11'-13'43,"-1"0"1,4 3-4,2 0-21,1-5-9,2 0-10,1-2-8,0-4-6,0-2-9,0-4-9,-4-5-3,-1-3 2,-3-3 18,-3 0 15,-3 1 9,-2 5 11,-2 3 11,-1 6 9,0 8 7,-1 0-3,-2 27-25,3 6-19,-2 6 0,2 8 0,-3 4 0,2 6 0,0 4 0,1 1 0,0-2 0,0-2 0,1-3 0,-1-2 0,1-4-29,1-3-32,1-8 0,-1-3-1</inkml:trace>
  <inkml:trace contextRef="#ctx0" brushRef="#br0" timeOffset="134214.6767">10270 11651 79,'0'0'51,"0"0"1,0 0-10,0 0-23,0 0-7,11 0-12,3 1 0,2-4 0,5 0 0,4-1 0,4 1 0,3-2 0,4 1 0,5 1 0,3 2 0,7 1 0,3 1 0,4-2 0,5 1 0,4-1 0,3 2 0,2-2 0,4 1 0,0 1 0,2 0 0,0 1 0,2 2 0,0 3 0,0-2 0,2-2 0,1 0 0,2-1 0,-1-1 0,2 0 0,0-1 0,3 0 0,-1 3 0,2 2 0,-1 0 0,-3-2 0,-2 0 0,-2-3 0,-5-2 0,-4-1 0,-6-2 0,-7 1 0,-7-1 0,-8 4 0,-8 0 0,-8-2 0,-10-1 0,-7-1 0,-1 0 0,-16-3 0,-5-4 0,-3-3-27,-1 1-34,-1 0 0,-3-1 0</inkml:trace>
  <inkml:trace contextRef="#ctx0" brushRef="#br0" timeOffset="134545.6956">12918 11458 90,'-8'-3'54,"8"3"2,0 0-5,0 0-47,0 0-4,-2 9 0,1-1 0,12-2 0,5 0 0,5 2 0,5 4 0,4 1 0,3 3 0,0 1 0,1 1 0,-3 3 0,-4-2 0,-6 1 0,-5 1 0,-6 1 0,-8 1 0,-6 2 0,-6 2 0,-5 0 0,-6 2 0,-4 0 0,-4-3 0,3-1 0,-1-4 0,2-4 0,5-2 0,3-1-24,2-3-41,1 1 1</inkml:trace>
  <inkml:trace contextRef="#ctx0" brushRef="#br0" timeOffset="173034.8971">10983 11112 69,'0'-13'53,"-4"3"2,-4 2-1,-6 2-32,-2 6-20,-6 2-2,-1 6 0,-3 3 0,-2 5 0,0 6 0,4 4 0,1 3 0,7 0 0,4 1 0,7 1 0,7-3 0,6-3 0,7-7 0,4-5 0,6-2 0,1-8 0,4-5 0,-2-6-46,-2-9-12,-4-6 1,-5-8 0</inkml:trace>
  <inkml:trace contextRef="#ctx0" brushRef="#br0" timeOffset="173281.9112">10915 10847 56,'-4'-11'53,"-1"-1"-2,5 12 5,0 12-22,2 2-29,5 7-5,1 5 0,4 9 0,0 7 0,3 6 0,-1 4 0,1 3 0,-3-1 0,1-2 0,-4-1 0,0-9 0,-2-4 0,-2-8-2,1-7-55,1-10-3,-1 0 2,0-24 1</inkml:trace>
  <inkml:trace contextRef="#ctx0" brushRef="#br0" timeOffset="173605.9297">11111 11210 49,'3'-14'53,"-3"14"-2,7 10 2,1 1-24,2 5-13,1 1-12,2 4-4,-1 0 0,1 0 0,0-2 0,-2-3 0,-3-4 0,-1-3 0,-3 0 0,-4-9 0,-6-8 0,-3-5 0,-2-4 0,-1-4 0,1-2 0,0-2 0,3-2 0,4 0 0,2 2 0,5 2 0,2 2 0,3 5 0,2 1 0,0 2 0,4 5-14,2 4-40,0-1-1,1 3 0,1 1 0</inkml:trace>
  <inkml:trace contextRef="#ctx0" brushRef="#br0" timeOffset="173811.9415">11371 11119 99,'0'12'50,"-3"0"3,3-2-16,1 5-21,0 0-16,2 3 0,2 0 0,1 1 0,2-3 0,0-3 0,2 1 0,-1-8-28,1-7-23,0-4-4,-1-7 2,2-6 0</inkml:trace>
  <inkml:trace contextRef="#ctx0" brushRef="#br0" timeOffset="174016.9532">11517 11119 53,'5'-9'54,"-5"17"1,0 6-1,0 2-20,0 8-29,-1 3-5,0 4 0,-2 4 0,2 4 0,-1 1 0,0 0 0,1-3 0,0-1 0,2-2 0,-1-3-4,1-8-56,4-9 1,-1 0-1</inkml:trace>
  <inkml:trace contextRef="#ctx0" brushRef="#br0" timeOffset="174311.9701">11999 10926 54,'-5'-15'51,"-2"1"0,-1-1 2,8 15-22,0 0-16,-3 18-15,0 2 0,2 6 0,0 5 0,2 6 0,0 4 0,0 2 0,1 3 0,1-4 0,-1-1 0,0-6 0,1-2 0,-1-6-25,0-10-33,1-8-2,-2-1 2</inkml:trace>
  <inkml:trace contextRef="#ctx0" brushRef="#br0" timeOffset="174514.9817">11994 11090 48,'3'-17'52,"2"4"-4,3 8 1,2 5-19,0 0-20,3 1-2,2-2-4,1-1-6,2-1-12,-3-2-16,-1-8-19,-1-2 0,-3-3-3,-1-1 17</inkml:trace>
  <inkml:trace contextRef="#ctx0" brushRef="#br0" timeOffset="174717.9933">12172 10915 4,'2'-12'46,"-2"12"4,4 11 4,1 5-14,-3 0-6,2 7-10,-1 4-21,0 6-3,0 2 0,-1 2 0,-1 0 0,3 0 0,-2-1 0,1-4 0,1-3 0,-2-9 0,2-5-51,1-7-5,4-9 1,0-7-2</inkml:trace>
  <inkml:trace contextRef="#ctx0" brushRef="#br0" timeOffset="174923.0051">12466 10948 127,'6'-10'60,"-1"-1"-2,-16 23-48,-2 2-10,-2 7 0,-3 5 0,1 6 0,-2 5 0,4 2 0,2 0 0,6-2 0,7-2 0,8-6 0,7-3 0,6-10 0,7-5 0,5-9-21,3-10-40,2-11 0,0-11 0</inkml:trace>
  <inkml:trace contextRef="#ctx0" brushRef="#br0" timeOffset="175133.0171">12737 10933 78,'5'-18'57,"-8"34"3,-2 9 0,-1 5-60,1 12 0,-2 9 0,3 2 0,0 3 0,4 1 0,0-1 0,2-8 0,2-6 0,0-9 0,2-9 0,0-7-51,-3-8-13,0-1 0</inkml:trace>
  <inkml:trace contextRef="#ctx0" brushRef="#br1" timeOffset="182892.4609">5249 9179 21,'-6'10'13,"1"3"3,0 1 1,2 4 4,1 1-5,2 2 0,0 3 0,0 1-3,1 3 1,1 0-1,0 3-4,-2 0-3,2 1 0,-1 1 2,1 2-2,-1 1-2,-1 0 1,2 1-2,-2-1 1,0-2-1,0 0 0,0-2-1,-2-1-1,0-2 1,-1-2-1,1 1 1,-1-4-1,0-3 0,0-3 1,1-3-1,0-3 0,1-3 0,-1 0 0,2-9 0,0 0-1,0 0 1,8-1-1,0 0 0,1 0 2,1-2 0,1 0-2,1-1 0,2 1 0,0-2 0,4 2 0,0 0 0,2-1 0,2 2 0,3 1 0,0 2 0,4 1 0,2 0 0,1 1 0,0 0 0,1 0 0,-2 0 0,-2-1 0,-2-1 0,-5-2 0,-2 2 0,-5-1 0,-4 0 0,-5-2 0,1 0 0,-7 2 0,0 0 0,-2-7 0,0 0 0,-1-1 0,0 0 0,3 8 0,-3-10 0,2-1 0,1-2 0,0-3 0,0-5 0,2-6 0,2-8 0,0-7 0,0-7 0,-1-7 0,1-5 0,-2-2 0,-1 1 0,-1 2 0,-1 4 0,-3 8 0,1 6 0,-2 9 0,-1 8 0,-2 6 0,-2 6 0,-2 3 0,-3 2 0,-5 3 0,-4 4 0,-4 5 0,-3-3 0,-2 4 0,-1-2 0,0-1 0,3 3 0,4-2-22,4-6-33,8-4-2,7-10 1</inkml:trace>
  <inkml:trace contextRef="#ctx0" brushRef="#br1" timeOffset="184283.5405">9139 10167 15,'0'0'40,"0"0"4,3 14 0,0 2-17,-1 2-7,1 6-4,0 2-3,1 6-3,0 5 0,1 8-5,1 5 2,1 5-3,-3 5-4,0 4 0,-2 2 0,0 4 0,-2-1 0,0-2 0,-2-5 0,-1-4 0,0-1 0,0-6 0,0-6 0,2-5 0,-2-5 0,1-5 0,-1-3 0,1-5 0,0-7 0,1-3 0,0-2 0,0 0 0,1-10 0,0 0 0,10 0 0,1-4 0,-1 0 0,4 0 0,-1-4 0,2 2 0,4 1 0,4 0 0,2 0 0,4 0 0,2 0 0,5 0 0,5 3 0,3-1 0,0-1 0,3 2 0,3 1 0,2 1 0,2 0 0,0 1 0,-3 0 0,-2-1 0,-3 0 0,-3-1 0,-7-1 0,-3-1 0,-6-2 0,-5-2 0,-5-2 0,-3-1 0,-3-4 0,-1-2 0,-2-3 0,-2-3 0,0 0 0,0-4 0,1-7 0,0-5 0,0-8 0,1-5 0,-2-10 0,1-9 0,0-11 0,-2-7 0,-2-1 0,-1-1 0,-2 4 0,-4 2 0,-2 8 0,-5 9 0,-5 9 0,-4 7 0,-4 7 0,-6 6 0,-2 8 0,-3 8 0,-3 7 0,-1 4 0,4 5 0,1 4 0,4 3 0,5 1 0,5 2 0,7-2-49,5-1-13,-3 0 3</inkml:trace>
  <inkml:trace contextRef="#ctx0" brushRef="#br1" timeOffset="186119.6455">8834 10634 15,'1'-7'39,"-4"-4"0,-2-3-8,1-2-4,-1-6-4,-2-1-7,-2-4-3,-1-4-4,-2-4-3,-2-1-1,-1-3-1,-2-2-1,-4 1 0,1-1 0,-1-2 0,-1 1-1,0 0 0,-1 0 0,-1 0 1,1 1-3,-3 1 0,1 3 1,-2 0 0,0 1 1,-2 4 1,0 2-3,-2 3 0,1 3 0,-1 2 0,0 4 0,-1 7 0,1 4 0,0 6 0,1 5 0,0 5 0,0 6 0,-1 3 0,1 5 0,-2 2 0,1 4 0,1 3 0,-3 2 0,-1 0 0,-2-1 0,-2 2 0,-1-2 0,0-1 0,-3-6 0,0-8 0,0-4 0,0-3 0,2-6 0,0-11 0,3-8 0,-1-7 0,0-5 0,0-6 0,0-6 0,-1-9 0,1-4 0,-1-3 0,0-2 0,1-1 0,0-2 0,1-1 0,-1 1 0,-1 1 0,0 0 0,0-1 0,-3-1 0,-2 0 0,1 1 0,-3 1 0,-1 1 0,-2 3 0,0 1 0,-2 3 0,0 4 0,-1 2 0,-2 4 0,-1 3 0,-2 2 0,-1 3 0,1 1 0,-2 2 0,1 4 0,1 4 0,1 3 0,0 2 0,2 4 0,0 2 0,0 5 0,2 1 0,0 3 0,3 2 0,-1 2 0,4 5 0,1 1 0,3 4 0,3 3 0,3 3 0,-1 3 0,4 2 0,2 1 0,1-1 0,2 0 0,4 3 0,1 0 0,4 0 0,3 0 0,2 1 0,4 1 0,0 1 0,2 1 0,2-2 0,0 2 0,2-3 0,1-1 0,1-1 0,1-4 0,1-3 0,0-4 0,0-2 0,1-3 0,0-1 0,-1-1 0,0-8 0,0 0 0,0 0 0,0 0 0,0 0 0,0 0 0,0 0 0,0 0 0,0 0 0,0 0 0,0 0 0,0 0 0,0 0 0,0 0 0,0 0 0,0 0 0,0 0 0,0 0 0,-5 10 0,-1-1 0,6-9 0,0 0 0,0 0 0,-9-2 0,1-3 0,-1-3 0,0-2 0,0-2 0,0 0 0,0-1 0,3 1 0,0 0 0,4-1 0,5 1 0,3 1 0,6 0 0,4 0 0,5 0 0,4 2 0,2 1 0,2 4 0,-1 3 0,-3 0 0,-4 2 0,-4 2 0,-5 4 0,-6 2 0,-6 5 0,-6 2 0,-4 1 0,-4 6 0,-2 1 0,0 1 0,-1-4 0,1-2 0,4-5 0,5-5 0,-1-1-56,20-12-5,7-3 1</inkml:trace>
  <inkml:trace contextRef="#ctx0" brushRef="#br0" timeOffset="191071.9287">14128 12248 33,'-5'11'45,"-1"-1"0,6-10-11,0 0-2,4-13-3,7-2-11,3-6-2,6-5-13,4-5-3,5-6 0,5-7 0,5-5 0,4-5 0,3-7 0,4-3 0,3-7 0,4-5 0,1-1 0,0-1 0,-2 1 0,-3 2 0,-2 4 0,-6 4 0,-6 11 0,-4 5 0,-7 7 0,-1 4 0,-5 6 0,-2 5 0,-2 5 0,0 4 0,-4 0-11,1 3-34,-1 3-12,-2 0 2,0 3 1</inkml:trace>
  <inkml:trace contextRef="#ctx0" brushRef="#br0" timeOffset="191523.9546">15164 10850 29,'7'-3'40,"-1"0"-1,-6 3-6,8 3-9,-1 0-1,4 3-5,1 1-2,4 5-3,2 3-3,4 5 0,2 7-10,4 7 0,1 3 0,4 6 0,0 4 0,3 5 0,0 1 0,2 2 0,-1 0 0,1-1 0,-3 3 0,-1-1 0,-1 0 0,-3-4 0,-2-4 0,-2-2 0,-2-5 0,-3-2 0,-3-7 0,-1-6 0,-3-4 0,-1-6 0,-3 0 0,-2-4 0,-2-3 0,0-1 0,-6-8 0,0 0 0,0 0 0,0 0 0,0 0 0,0 0 0,0 0 0,0 0 0,0 0 0,0 0 0,0 0 0,0 0 0,0 0-7,0 0-53,0 0-1,8 3-1</inkml:trace>
  <inkml:trace contextRef="#ctx0" brushRef="#br0" timeOffset="191914.9769">16004 11926 35,'0'0'48,"0"0"5,0 0-8,0 0-11,0 0-8,0 0-12,2-10-14,3 1 0,3-2 0,2-3 0,3-6 0,6-4 0,5-5 0,8-7 0,7-8 0,7-8 0,7-9 0,6-3 0,5-5 0,4-4 0,3 0 0,-1 1 0,-3 7 0,-4 7 0,-6 7 0,-5 5 0,-8 6 0,-8 7 0,-8 7 0,-7 5 0,-5 3 0,-5 4 0,-4 4 0,-3 1 0,-1-1-5,-3 10-58,0 0-1,2-7 1</inkml:trace>
  <inkml:trace contextRef="#ctx0" brushRef="#br0" timeOffset="193833.0867">17021 10248 10,'-1'-7'40,"1"-1"2,0 8-7,0 0-6,3 8-3,-3 2-6,2 5-3,1 2 0,1 9-1,0 4-13,2 8-3,-1 6 0,1 4 0,-1 3 0,0 3 0,-2-2 0,1-4 0,-2-4 0,1-5 0,-1-8 0,0-6 0,0-6 0,-1-7 0,2-3 0,-2 0 0,-1-9 0,4-8-51,-2-5-8,0-5 0,0-7 2</inkml:trace>
  <inkml:trace contextRef="#ctx0" brushRef="#br0" timeOffset="194570.1288">17049 9324 60,'0'-8'51,"-5"0"1,-1 0-17,-1 0-9,-1 7-5,0 4-11,-4 4-10,-2 4 0,-1 4 0,-1 7 0,-4 7 0,2 8 0,0 4 0,4 5 0,3 0 0,6 3 0,6-2 0,7-3 0,8-4 0,5-5 0,6-8 0,5-8 0,2-8 0,2-9 0,-1-10 0,0-12 0,-4-11 0,-3-10 0,-5-6 0,-7-7 0,-5-1 0,-7-1 0,-5 4 0,-7 4 0,-3 4 0,-4 10 0,-1 5 0,0 7 0,2 9 0,1 5 0,3 8 0,1-1-37,11 13-24,2 1 1,6 0 0</inkml:trace>
  <inkml:trace contextRef="#ctx0" brushRef="#br0" timeOffset="195270.1689">17592 9443 50,'0'0'38,"0"0"-3,0 0-4,8-1-2,1 0-6,-3 2-5,1-1-3,4 0-3,2-1-8,7 1-4,1-2 0,10 1 0,5-1 0,5 0 0,2 0 0,3 0 0,1-2 0,-2 0 0,0 0 0,-7 0 0,-6 1 0,-6-1 0,-4 0 0,-7 2 0,-4 1 0,-3 0 0,-1 0 0,-7 1 0,0 0 0,0 0 0,0 0 0,0 0 0,0 0-7,0 0-52,0 0-1,0 0-1</inkml:trace>
  <inkml:trace contextRef="#ctx0" brushRef="#br0" timeOffset="196233.2239">18222 9372 70,'7'1'44,"0"0"-4,-7-1-3,11-9-7,-1-3-5,5-2-16,1-6-9,7-4 0,1-6 0,9-6 0,2-10 0,6-11 0,3-9 0,4-7 0,1-9 0,-1-4 0,0-3 0,-4 0 0,-4 7 0,-6 9 0,-5 8 0,-7 11 0,-6 10 0,-4 10 0,-3 10 0,-4 4 0,-1 7 0,-3 3 0,1 0 0,-2 10-56,1 15-8,-1 2 0</inkml:trace>
  <inkml:trace contextRef="#ctx0" brushRef="#br0" timeOffset="196916.263">18302 9437 60,'-4'-12'55,"-1"4"-2,-1 3-15,-3 1-14,3 6-5,-2-1-13,1 4-6,1 4 0,1 2 0,0-1 0,5-1 0,0 1 0,6-1 0,0-1 0,3-4 0,3-6 0,0-5 0,1-3 0,0-2 0,-2-3 0,-3-3 0,-2-2 0,-4 3 0,-6 3 0,-2 3 0,-5 5 0,-4 5 0,-2 3 0,-1 5 0,1 5 0,-1 3 0,3 4 0,6 3 0,4-1 0,5-1 0,5-2 0,4-4 0,6-4 0,3-7 0,0-6 0,1-6 0,0-6 0,-2-4 0,-6-2 0,-2-1 0,-6 0 0,-6 7 0,-4 2 0,-4 6 0,-3 4 0,0 5 0,-1 4 0,1 3 0,5 4 0,4-3 0,7 2 0,8-5-56,4-5-3,7-5-1,3-7 3</inkml:trace>
  <inkml:trace contextRef="#ctx0" brushRef="#br0" timeOffset="197548.2992">18811 8269 42,'0'0'49,"0"0"-1,-5 3-10,-2-1-9,4 6-10,-2 1-6,2 3-4,1 2-3,1 1-4,2 0-2,3-1 0,3-2 0,5-3 0,1-5 0,4-4 0,1-5 0,0-3 0,-2-5 0,-2-3 0,-2-3 0,-6-3 0,-4 0 0,-3 1 0,-4 0 0,-5 6 0,-4 7 0,-3 9 0,-3 8 0,2 9 0,0 6 0,1 4 0,3 5 0,7 0 0,6-2 0,6-4 0,6-4 0,4-7 0,3-5 0,2-7 0,-1-7 0,-3-8 0,-4-6 0,-6-8 0,-3-1 0,-6 0-41,-3-3-18,-7 5 1,-2 3 0</inkml:trace>
  <inkml:trace contextRef="#ctx0" brushRef="#br0" timeOffset="198449.3507">17075 10888 45,'-1'-7'42,"-1"-1"3,2 8-14,0 0-7,0 0-8,6 11-1,2 3 0,-2 1 0,2 6-8,1 2-7,4 9 0,3 3 0,3 9 0,3 2 0,3 6 0,4 3 0,3 3 0,0 1 0,3-2 0,-3-3 0,0-2 0,-3-9 0,-4-7 0,-6-8 0,-1-6 0,-6-7 0,-2-6 0,-3-1 0,-7-8 0,0 0 0,0 0 0,4-8 0,-1-1-23,-3 2-39,0-1 0,0 8 1</inkml:trace>
  <inkml:trace contextRef="#ctx0" brushRef="#br0" timeOffset="198916.3774">17690 12053 48,'-8'-21'52,"-1"2"1,0 3-4,-2 9-17,-3 6-11,1 10-21,-3 7 0,0 9 0,1 6 0,2 11 0,1 4 0,6 4 0,7-1 0,7-1 0,7-7 0,7-7 0,6-8 0,5-14 0,2-7 0,1-9 0,-3-10 0,-2-11 0,-7-7 0,-7-8 0,-8-5 0,-8-1 0,-6-4 0,-8 1 0,-3 6 0,-5 4 0,2 8 0,-1 11-62,1 9 2,2 10 2,3 7 2</inkml:trace>
  <inkml:trace contextRef="#ctx0" brushRef="#br0" timeOffset="199397.4049">17668 12631 32,'0'0'51,"2"9"4,0 3-11,0 7-10,-1 3-4,2 9-21,-1 5-9,4 7 0,-2 4 0,3 4 0,-2 0 0,3 1 0,-1-4 0,-1-4 0,1-5 0,0-5 0,0-3 0,-3-6 0,1-5 0,0-5 0,-2-3 0,0-1 0,0-1 0,-3-10 0,0 0 0,0 0 0,0 0 0,0 0 0,0 0-58,0-7-5,-2-1 3</inkml:trace>
  <inkml:trace contextRef="#ctx0" brushRef="#br0" timeOffset="201355.5169">19313 10606 77,'0'0'53,"0"0"3,0 0-1,0 0-41,0 12-14,2 5 0,1 6 0,2 6 0,0 5 0,2 3 0,-1-2 0,2 0 0,-1 0 0,-1-5 0,1-2 0,-3-3-30,-1-10-29,-3-4 2,0-1-2</inkml:trace>
  <inkml:trace contextRef="#ctx0" brushRef="#br0" timeOffset="201594.5306">19216 10813 105,'-9'0'57,"3"0"2,-1 0-25,14 1-34,3-2 0,6-2 0,8-2 0,4-2 0,8 3 0,4-4-5,3-2-51,2-1-2,2 0 0</inkml:trace>
  <inkml:trace contextRef="#ctx0" brushRef="#br0" timeOffset="201859.5457">20855 10511 97,'7'-3'52,"-1"0"3,-5 23-15,-3 2-29,4 7-11,-1 6 0,2 8 0,-1 6 0,1 2 0,-1 1 0,2 0 0,-2-2 0,-1-6 0,-1-4 0,0-8 0,-1-8-43,-1-9-15,-2 0 0,-3-29 1</inkml:trace>
  <inkml:trace contextRef="#ctx0" brushRef="#br0" timeOffset="202236.5673">20821 10796 77,'3'-20'50,"2"4"2,2 6-3,5 3-33,1-3-9,5-1-7,4 0-2,3-3-6,3-2-10,-1-6-12,2-3-5,-2-7 2,-4-2 8,-3-1 14,-4-1 10,-3 4 8,-6 1 12,-2 5 11,-1 7 7,-3 8-2,1 0-5,-2 11-21,-1 16-9,2 8 0,-1 3 0,1 8 0,1 5 0,0 7 0,0 4 0,1 3 0,0-1 0,-1-1 0,0 3 0,1-3 0,1-3 0,-1-5 0,1-6 0,-1-9 0,3-5 0,2-9-60,2-11-1,2-9 0</inkml:trace>
  <inkml:trace contextRef="#ctx0" brushRef="#br0" timeOffset="202619.5892">21491 10505 97,'10'-16'58,"-4"7"2,0 0-20,-15 24-40,0 10 0,-4 6 0,-1 12 0,-3 3 0,1 7 0,1 7 0,4 1 0,6-2 0,5-3 0,6-5 0,8-10 0,7-7 0,5-10 0,3-15 0,2-12 0,0-14 0,-2-14 0,-6-13 0,-3-11 0,-7-7 0,-8-6 0,-5 1 0,-7 2 0,-9 3 0,-4 4 0,-3 12 0,-2 10 0,1 12 0,1 8 0,6 13 0,6 8-24,7 5-37,10 8 0,7 1 0</inkml:trace>
  <inkml:trace contextRef="#ctx0" brushRef="#br0" timeOffset="202936.6073">22018 10464 39,'-10'-6'52,"-1"3"1,2 3 3,0 12-18,3 4-21,4 10-17,1 4 0,4 9 0,1 3 0,2 5 0,0 4 0,0 1 0,2-3 0,-2-6 0,-2-5 0,-2-6 0,0-5 0,-4-9 0,-2-10-48,2-1-11,-5-24 2,0-5 2,3-2 23</inkml:trace>
  <inkml:trace contextRef="#ctx0" brushRef="#br0" timeOffset="203303.6283">21975 10837 11,'-2'-29'50,"0"2"1,3 6 0,0 3-1,4 4-22,4 4-14,4 0-14,4 1 0,3 0 0,3-2 0,2-3 0,1-3 0,-1-4 0,0-7-15,-3-4 3,-1-6-1,-2 1 4,-5 0 6,0 2 2,-3 4 4,-3 5 4,-3 12 8,1-2 2,-7 30-6,-3 5-11,0 10 0,-2 11 0,2 11 0,-3 9 0,-1 9 0,1 5 0,-1 4 0,2 1 0,1-2 0,1-5 0,1-5 0,-1-8 0,4-10 0,-1-10 0,1-10 0,0-7 0,-3-9 0,1-1 0,2-12-42,2-14-20,-2-4-1</inkml:trace>
  <inkml:trace contextRef="#ctx0" brushRef="#br0" timeOffset="333190.0574">17680 13288 40,'-3'-9'45,"3"9"-9,-6 4-3,-1 0-7,-1 0-6,3 4-6,-1 2-5,2 2-4,0 2 0,3-1-2,2 2 0,3-1-2,1-3 1,3-3-2,0-5 4,3-2-2,-2-2-1,1-4 1,-1-3 0,-2-2 0,-2-2-2,-1-4 0,-4 0 0,-3 1 0,-3 0 0,-1 4 0,-5 5 0,0 5 0,-3 5 0,-1 8 0,1 6 0,1 5 0,3 5 0,5-1 0,3 0 0,6-3 0,5-4 0,5-6 0,5-5 0,3-5 0,-1-6 0,2-4 0,-4-6 0,-2-5 0,-5-6 0,-6 0 0,-5-2 0,-6 0 0,-4 1 0,-3 1 0,-2 7 0,-2 4 0,3 6-37,1 9-21,3 5 3,2 8-5</inkml:trace>
  <inkml:trace contextRef="#ctx0" brushRef="#br0" timeOffset="333956.1012">17004 14345 54,'-4'-13'50,"-1"0"0,5 13-16,-10-1-6,4 6-5,-5 2-9,1 5-12,0 1-2,-2 5 0,1-2 0,1 2 0,3-2 0,4-4 0,3-2 0,0 0 0,10-9 0,2-4 0,2-4 0,0-3 0,0-6 0,0-3 0,-4-5 0,-4-1 0,-2 0 0,-5 3 0,-4 4 0,-4 6 0,-5 9 0,-2 10 0,-1 6 0,-2 7 0,2 2 0,1 3 0,4 0 0,3-2 0,7-3 0,4-6 0,7-4 0,3-6 0,2-2 0,1-6 0,-1-5 0,-3-4 0,-3-7 0,-4-2 0,-6-2 0,-3 3 0,-5 2 0,-1 2 0,-1 9 0,0 4 0,2 6-52,6 8-9,5 6 4,7 5-2</inkml:trace>
  <inkml:trace contextRef="#ctx0" brushRef="#br0" timeOffset="334701.1438">17627 15220 21,'0'0'47,"0"0"2,-1-11 1,-1 2-21,-1-1-10,3 10-4,-1 9-6,1 0-4,0 2-3,2 2 0,2 0-2,1 1 0,1-1 1,3-3 1,1-5 2,1-2-4,0-4 0,0-4 0,-1-4 0,-1-6 0,-3-2 0,-2-2 0,-2 2 0,-5-3 0,-3 3 0,-2 2 0,-1 5 0,-3 6 0,0 7 0,-2 6 0,4 5 0,2 7 0,3 2 0,7 2 0,4-1 0,6-4 0,6-6 0,3-4 0,4-7 0,-1-7 0,-1-7 0,-3-3 0,-6-3 0,-8-2 0,-9 5 0,-8-4 0,-6 8 0,-7 2 0,-5 6 0,0 4 0,-1 4 0,5 3 0,5 2 0,9 3 0,7-5 0,-1 0-52,24-8-11,2-1-2</inkml:trace>
  <inkml:trace contextRef="#ctx0" brushRef="#br0" timeOffset="340326.4656">17666 13423 9,'0'0'20,"0"0"-2,0 0-2,0 0-6,0 0 0,0 0-2,0 0 3,7-5 0,-1-1 3,-6 6 4,0 0-4,0 0 5,-2 9-5,-3-1 3,-1 4-5,-4 3-1,1 3-3,-5 3-2,1 4 1,-4 0-5,-2 4-2,-2 1 0,-3 1 0,1 2 0,-1 2 0,-2 1 0,-2 0 0,2 1 0,-2 2 0,0 0 0,0 1 0,0-3 0,1-4 0,0-2 0,2 2 0,2-1 0,1-1 0,2-1 0,1-2 0,1-1 0,1 1 0,1-3 0,2-3 0,-1-2 0,2-2 0,0-3 0,2-2 0,0-1 0,2-4 0,3 2 0,1-2 0,-1-1 0,6-7 0,0 0 0,0 0 0,0 0 0,0 0 0,0 0 0,0 0 0,0 0 0,0 0 0,0 0 0,0 0 0,0 0 0,-3 8 0,2-1 0,1-7 0,5 9 0,1 1 0,1 2 0,2 0 0,1 4 0,2-1 0,0 2 0,3 3 0,0-2 0,1 3 0,4-1 0,-1 1 0,1-1 0,2 3 0,0-3 0,2 2 0,-1 2 0,1 2 0,-1 0 0,1 0 0,-1-1 0,-1-3 0,0 0 0,-2-2 0,1 1 0,-2-3 0,-1 2 0,-1 0 0,0 2 0,-1 3 0,0-1 0,-1 2 0,0-5 0,-1 1 0,-1 0 0,1-2 0,0-1 0,-3-1 0,1 1 0,-2-1 0,0 1 0,0-5 0,-2-4 0,0 1 0,-2-1 0,0-2 0,0-1 0,-6-7 0,7 5 0,-2-1 0,-1 5 0,-2-1 0,-2-8 0,0 0 0,0 0 0,0 0 0,0 0 0,0 0 0,0 0 0,0 0 0,0 0 0,0 0 0,0 0 0,0 0 0,0 0 0,0 0 0,0 0-42,-1-17-24,-4-4-2</inkml:trace>
  <inkml:trace contextRef="#ctx0" brushRef="#br0" timeOffset="341085.509">17709 13268 22,'-6'-9'31,"0"-1"1,6 10-5,-10 13-3,1 2-1,-1 3-5,1 3-3,0 1-1,0 3-4,3-3-1,2-2-4,4-4 1,2-2-3,4-2 0,2-4 0,3-6 0,2-3 0,0-5 1,0-4-4,-2-4 0,-3-6 0,-3-4 0,-3-2 0,-5 3 0,-3 4 0,-5 6 0,-2 8 0,-2 9 0,-2 10 0,0 6 0,3 6 0,2 0 0,5 1 0,5-3 0,6-5 0,3-6 0,7-6 0,3-5 0,1-4 0,-2-4 0,-1-4 0,-3-2 0,-5-4 0,-5 0 0,-6 0-13,-4 1-43,-3 2 0,-2-3 1,-1 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1:07:47.58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1712 1705 42,'-3'-33'39,"3"33"4,0 0-13,0 0-13,-8 32 1,4 0-1,0 4-2,2 3-3,0 5 2,2 6-6,0 1-8,-1 4 0,-1-1 0,2-3 0,-2-5 0,1-7 0,0-7 0,1-2 0,0-30 0,0 0 0,0 0 0,0 0 0,11-45 0,-2-5 0,1-7 0,0-8 0,-3-10 0,2-4 0,0 1 0,-1-5 0,1 9 0,1 8 0,-1 8 0,1 11 0,2 11 0,0 0 0,-12 36 0,0 0 0,29 1 0,0 0 0,-11 31 0,-1 5 0,1 9 0,0 8 0,0 5 0,-4 7 0,2 2 0,-4-1 0,-2-2 0,0-4 0,-2-9 0,-3-9 0,0-8 0,-1 0 0,-4-35 0,0 0 0,0 0 0,0 0 0,11-45 0,-2-12 0,-3-11 0,-1-13 0,1-7 0,1 0 0,2 2 0,2 7 0,-1 5 0,1 15 0,3 13 0,0 14 0,0-1 0,-14 33 0,28 1 0,-1 0 0,-6 36 0,-1 8 0,-1 9 0,3 11 0,-3 8 0,-1 8 0,-1 1 0,-1-1 0,-3-4 0,-1-5 0,-1-5 0,-3-9 0,0-8 0,-4-10 0,2-6 0,-3-12 0,-2-1-40,-1-21-20,6-20 3,0-9-2</inkml:trace>
  <inkml:trace contextRef="#ctx0" brushRef="#br0" timeOffset="211.0121">2519 1697 63,'0'0'51,"7"21"-2,-1 2 6,0 7-37,-1 5-10,1 7 3,0 2-11,3 2 0,-1-1 0,0-4 0,2-2 0,-2-6-28,-1-8-22,1-1-4,-8-24 0,0 0 3</inkml:trace>
  <inkml:trace contextRef="#ctx0" brushRef="#br0" timeOffset="640.0366">2944 1598 70,'0'0'51,"0"0"-5,-18 3 8,-3 11-30,-2 2-17,2 6-4,-3 1-3,5 3 0,3 0 0,6-2 0,6-1 0,-1-1 0,5-22 0,26 18 0,0-4 0,1-3 0,2-2 0,-1 5 0,0-1 0,-2 1 0,-4 4 0,-1 1 0,-6 2 0,-2 1 0,-4 0 0,-4-1 0,-5-1 0,-5 2 0,-5-1 0,-4 2 0,-5 1 0,-4-2 0,-3-5 0,-1-4 0,1-7 0,2-8 0,4-2 0,2-9 0,6-8-59,6-7-4,8-2-1</inkml:trace>
  <inkml:trace contextRef="#ctx0" brushRef="#br0" timeOffset="940.0538">3325 1684 40,'25'-7'49,"-8"4"3,1 0 1,-18 3-21,0 0-7,-25 24-21,4 3-4,-3 2 0,0 4 0,0 3 0,0 5 0,3 1 0,6-1 0,5 1 0,7-5 0,7-2 0,8-4 0,7-1 0,6-6 0,6-4 0,3-10 0,4-6 0,0-8-48,-2-10-11,-5-9 0,-8-17 3</inkml:trace>
  <inkml:trace contextRef="#ctx0" brushRef="#br0" timeOffset="1114.0637">3177 1328 91,'-18'-6'52,"-1"0"-8,19 6-7,0 0-81,0 0-3,0 0-3,-5 22 0</inkml:trace>
  <inkml:trace contextRef="#ctx0" brushRef="#br0" timeOffset="1662.0951">1843 2503 90,'0'0'51,"0"0"2,0 0 1,31 10-47,-2-6-7,6 0 0,6-3 0,12 1 0,8-5 0,14 2 0,9-1 0,13 1 0,10-1 0,7-1 0,5 0 0,2 1 0,-2 1 0,-1 2 0,-9-1 0,-6 2 0,-11 1 0,-12 1 0,-12 0 0,-12 0 0,-12 0 0,-11-2 0,-9 0 0,0-1 0,-24-1 0,0 0 0,0 0 0,0 0 0,0 0-23,0 0-39,0 0-2</inkml:trace>
  <inkml:trace contextRef="#ctx0" brushRef="#br0" timeOffset="22680.2972">1743 5152 49,'0'0'36,"0"0"-2,0 0-2,0 0-3,0 0-4,0 0-3,0 0-5,0 0-6,0 0-11,0 0 0,15-29 0,1 2 0,0-2 0,8-3 0,2-5 0,4-4 0,4-3 0,4-4 0,1-4 0,2-4 0,-1 1 0,0 1 0,-1 3 0,-2 3 0,-5 0 0,-1 5 0,-6 5 0,-1 4 0,-3 4 0,-4 4 0,-2 3 0,-1 1 0,-2 6 0,-2-1 0,1 4 0,-1 2-49,1-1-8,2 1-1,-3 0 1</inkml:trace>
  <inkml:trace contextRef="#ctx0" brushRef="#br0" timeOffset="23190.3264">2485 4189 3,'0'0'33,"0"0"7,0 0-7,0 0-9,0 8-3,2 0 1,0 0-3,3 4 1,1 0-4,2 5-4,4 3-2,2 6-8,3 2-2,4 4 0,0 2 0,5 4 0,1 4 0,4 2 0,0 0 0,1 0 0,1 0 0,-1-2 0,-2-1 0,-2-2 0,-2-6 0,-2-4 0,-3-3 0,-3-5 0,-3-5 0,-2-3 0,-3-2 0,-2-3 0,0 0 0,-8-8 0,0 0 0,0 0 0,0 0 0,6 8 0,0-1 0,-6-7 0,0 0 0,0 0 0,0 0 0,0 0 0,0 0 0,0 0-14,0 0-44,0 0 0,0 0 0</inkml:trace>
  <inkml:trace contextRef="#ctx0" brushRef="#br0" timeOffset="24055.3759">3079 4947 45,'0'0'41,"0"0"-5,0 0-4,0 0 0,7-11-6,3 3-2,-1-5-5,5 0-19,0-2 0,4-3 0,5-6 0,4-4 0,4-5 0,4-5 0,4-3 0,2-2 0,2-3 0,-1 0 0,-1-1 0,-1 4 0,-3 3 0,-5 4 0,-3 4 0,-5 4 0,-5 6 0,-3 4 0,-3 3 0,-5 5 0,0-1 0,-8 11 0,0 0 0,0 0 0,0 0-13,0 0-49,0 0-1,0 0 2</inkml:trace>
  <inkml:trace contextRef="#ctx0" brushRef="#br0" timeOffset="24785.4176">3678 3856 33,'0'0'48,"0"0"3,0 0 1,0 0-20,4 15-12,-3 0-4,2 4-13,-2 1-3,2 5 0,-1 1 0,0 2 0,0 1 0,0 1 0,-1 0 0,0-2 0,0-3 0,0-4 0,1-2 0,-2-4 0,0-4 0,0-1 0,0-10 0,0 0-46,0 0-12,3-12 1,-2-6-1</inkml:trace>
  <inkml:trace contextRef="#ctx0" brushRef="#br0" timeOffset="25364.4508">3661 3201 24,'-5'-14'45,"0"3"5,-2 2-9,-1 1-8,-1 3-8,-2 1-6,-1 4-4,-2 1-12,-1 5-3,0 4 0,0 4 0,-2 4 0,0 4 0,2 0 0,2 3 0,2 2 0,2 1 0,3-2 0,5 0 0,2-2 0,5 0 0,4-3 0,2-2 0,1-3 0,4-5 0,1-2 0,-1-6 0,3-3 0,-2-7-11,0-2-45,2-5-1,-4-3 0,3-3 2</inkml:trace>
  <inkml:trace contextRef="#ctx0" brushRef="#br0" timeOffset="25641.4666">3838 3082 94,'0'0'46,"0"0"5,3 11-16,-2 1-22,1 6 0,-1 3-10,1 6-3,1 4 0,1 3 0,0 3 0,0 3 0,-1 0 0,0 0 0,-2-3 0,1-2 0,-1-3 0,-1-5 0,1-2 0,2-5-43,-2-8-13,0-4 0,1 0 0</inkml:trace>
  <inkml:trace contextRef="#ctx0" brushRef="#br0" timeOffset="26844.5354">4320 4306 25,'0'0'32,"0"0"1,0 0-5,0 0-1,5 8-4,-1 3-2,-1 5-3,-1 2-2,0 4-4,0 1-4,0 3-1,0-1-2,1-1-5,-2-2 0,1-3-4,1 1-12,-3-4-26,0-7-9,0 0 0,0-9 0</inkml:trace>
  <inkml:trace contextRef="#ctx0" brushRef="#br0" timeOffset="27055.5475">4269 4420 62,'0'0'50,"0"0"1,0 0 0,0 0-23,0 0-15,0 0-13,12-4 0,2 1 0,4 0 0,4 2-22,8 1-28,1-2-3,1 2 1,3-1 0</inkml:trace>
  <inkml:trace contextRef="#ctx0" brushRef="#br0" timeOffset="27725.5858">5257 4460 36,'-9'21'40,"0"1"2,3 3-15,2 6-9,2 0 1,2 0-6,0-3-2,1-2 0,-1-5-1,2-3 1,-2-9-3,-1 0 1,2-19-9,0-7 0,0-9 0,0-8 0,-1-11 0,2-9 0,2-6 0,1 1 0,-1 1 0,2 6 0,-1 4 0,1 11 0,0 11 0,2 10 0,1 10 0,-2 10 0,3 12 0,3 9 0,1 10 0,2 10 0,3 5 0,1 5 0,1 2 0,1 0 0,1-3 0,-1-9 0,-1-9 0,0-11 0,-2-11 0,1-11 0,-4-15 0,0-12 0,-4-11 0,-2-13 0,-3-12 0,-3-6 0,-1-4 0,-5 0 0,-1 3 0,-2 7 0,2 7 0,-1 10 0,0 11 0,-1 10 0,4 11 0,-1 0-7,4 19-50,2 6-2,2 4 2,1 7 1</inkml:trace>
  <inkml:trace contextRef="#ctx0" brushRef="#br0" timeOffset="28162.6108">5942 4351 63,'-10'6'49,"-4"4"2,-2 5-1,-1 6-28,-4 0-11,1 5-2,0 3-9,4 0 0,3 1 0,3-2 0,7-5 0,5-5 0,6-5 0,4-8 0,4-8 0,3-8 0,0-7 0,1-7 0,-2-4 0,-2-1 0,-2 0 0,-3 3 0,-1 4 0,-4 6 0,0 7 0,-2-1 0,-4 11 0,8 15 0,-1 4 0,0 3 0,1 3 0,2 2 0,1 2 0,-1-1 0,3 0 0,0-6-18,0-6-37,4-6 0,0-9 0,4-8 1</inkml:trace>
  <inkml:trace contextRef="#ctx0" brushRef="#br0" timeOffset="28507.6305">6384 4079 124,'4'-16'56,"-14"29"1,-5 8-39,-4 5-18,1 9 0,-3 6 0,2 7 0,2 6 0,3 0 0,7-3 0,3-3 0,8-3 0,5-7 0,5-8 0,5-9 0,2-10 0,0-10 0,1-9 0,-1-11 0,-3-13 0,-6-10 0,-3-5 0,-5-4 0,-5 0 0,-4 2 0,-3 3 0,-2 6 0,2 11 0,-2 5 0,3 8-25,5 7-35,0-1 1,10 10-1</inkml:trace>
  <inkml:trace contextRef="#ctx0" brushRef="#br0" timeOffset="28732.6434">6590 4074 63,'8'2'51,"-2"0"1,-5 10 2,1 6-26,-2 2-21,1 7-7,-1 6 0,1 7 0,-1 5 0,3 2 0,0 0 0,1-4 0,1 0 0,-1-8-12,2-6-27,0-7-15,-1-11-1,-2-1 4</inkml:trace>
  <inkml:trace contextRef="#ctx0" brushRef="#br0" timeOffset="28861.6508">6645 4452 78,'0'-18'49,"2"-2"-4,3 3-11,4 2-16,2-1-12,4 0-9,4-1-12,2-2-21,-2-7-12,4-1-1,-3-7 1</inkml:trace>
  <inkml:trace contextRef="#ctx0" brushRef="#br0" timeOffset="29064.6624">6851 3920 53,'-2'-9'53,"0"0"2,0 32 2,-1 3-20,2 10-37,-2 5 0,2 8 0,-1 4 0,2 3 0,-1 0 0,1-2 0,1-2 0,-1-5 0,0-5 0,-1-8 0,2-7-17,0-9-42,2-7 0,-1 0 0</inkml:trace>
  <inkml:trace contextRef="#ctx0" brushRef="#br0" timeOffset="29650.6959">8011 3845 15,'0'0'42,"5"8"3,0 0 1,5-8-17,3 1-12,2-2 1,6 1-2,4-2-2,5 1-1,6 0-13,5 0 0,3-1 0,5 1 0,5 0 0,5 1 0,4 0 0,5-1 0,2 0 0,4 0 0,2 1 0,2 1 0,-1-1 0,0 2 0,-2-1 0,-3 1 0,-4 1 0,-7-1 0,-7-2 0,-8 0 0,-6 0 0,-9 0 0,-8 1 0,-9-2 0,-3-1 0,-1-1 0,-10 3 0,-5-7-12,-1-1-46,-4-3 0,-1-1 0,-1-1 4</inkml:trace>
  <inkml:trace contextRef="#ctx0" brushRef="#br0" timeOffset="29972.7143">9340 3697 36,'-11'-6'51,"1"0"0,0-1 2,10 7-23,0 0-5,0 0-16,0 0-9,7 5 0,3 1 0,5 2 0,3 0 0,4 3 0,4 1 0,2 2 0,1 1 0,-1 2 0,-2-1 0,-3 2 0,-3 0 0,-4 3 0,-5 0 0,-6 1 0,-5 1 0,-4 0 0,-6 2 0,-4-1 0,-4-1 0,-1-2 0,-1-3 0,1-2 0,1 0 0,0-5 0,5-1-39,4-2-24,2-5 3</inkml:trace>
  <inkml:trace contextRef="#ctx0" brushRef="#br0" timeOffset="45967.6292">10691 4821 37,'0'0'43,"8"-4"-6,-1-2-8,0-4 2,3-3-3,1-5-4,4-3-4,0-4-14,5-4-6,3-7 0,4-5 0,4-6 0,2-6 0,6-4 0,2-7 0,2-7 0,2-3 0,0 0 0,-1 1 0,-2 2 0,-3 5 0,-1 6 0,-6 8 0,-3 7 0,-3 8 0,-3 6 0,-4 4 0,0 6 0,-6 0 0,1 5-13,-3 2-27,0 4-7,-3 2 1,-1 2 6,-1-1 9,-6 7 12,0 0 12,0 0 12,0 0 11,0 0 8,0 0 8,0 0-4,0 0-1,0 0-7,9 5 0,-2 0-4,1 3-1,1 1-1,3 4-4,4 3-1,4 5-2,2 3-7,6 7 0,3 6 0,3 6 0,5 6 0,3 3 0,3 2 0,2 2 0,1 2 0,1-2 0,-3-2 0,1-3 0,-4-2 0,-4-5 0,-4-4 0,-6-3 0,-5-5 0,-3-6 0,-4-5 0,-5-4 0,-1-1 0,-4-5 0,1 0 0,-8-11 0,4 8 0,0-1 0,-4-7 0,0 0 0,0 0 0,0 0 0,3 10 0,1-1 0,-4-9 0,0 0 0,0 0 0,0 0 0,6-2 0,2-1 0,-8 3 0,9-8 0,1-2 0,4-3 0,0-7 0,5-8 0,4-6 0,3-8 0,4-6 0,3-6 0,2-9 0,3-2 0,0-1 0,1 2 0,-1 1 0,-3 6 0,-3 5 0,-3 7 0,-6 7 0,-3 8 0,-4 4 0,-4 5 0,-3 6 0,-2 4 0,-2 3 0,-2 0 0,1-1 0,-4 9-5,0 0-57,0 0-1,-1-12 1</inkml:trace>
  <inkml:trace contextRef="#ctx0" brushRef="#br0" timeOffset="47147.6967">12859 3244 43,'0'0'50,"0"0"1,0 0-14,0 0-6,0 0-6,0 0-7,4 8-18,-3 2 0,1 5 0,-1 3 0,0 7 0,0 3 0,1 6 0,-1 1 0,-1 1 0,0 0 0,0 0 0,0-4 0,0-2 0,0-5 0,-1-5 0,1-5 0,0-4 0,1-3 0,-1-1 0,0-7-19,4-14-41,-2 0-1,2-4 0</inkml:trace>
  <inkml:trace contextRef="#ctx0" brushRef="#br0" timeOffset="48433.7702">12866 2539 50,'-4'-21'48,"1"0"-3,-1 0 0,4 21-6,-6-22-11,2-2-28,4 24 0,0 0 0,0 0 0,0 0 0,-20 17 0,0 2 0,0 6 0,-1 7 0,-2 3 0,0 5 0,-1 6 0,4 5 0,6 0 0,5 0 0,9-4 0,5-5 0,8-7 0,6-9 0,6-10 0,3-10 0,3-9 0,-2-10 0,0-7 0,-4-10 0,-4-8 0,-5-6 0,-6 0 0,-5-2 0,-5 3 0,-5 3 0,-4 4 0,-2 9 0,0-1 0,11 28 0,0 0 0,-22-5-7,2 0-55,20 5-2,0 0 1</inkml:trace>
  <inkml:trace contextRef="#ctx0" brushRef="#br0" timeOffset="48644.7823">12977 2473 72,'0'0'55,"17"-4"3,0 0-2,-17 4-42,0 0-14,5 29 0,2 5 0,0-1 0,-1 5 0,0 3 0,0 1 0,0-1 0,-2-5 0,2-1 0,-3-7-40,1-6-21,-3-9 2,-1 0 0</inkml:trace>
  <inkml:trace contextRef="#ctx0" brushRef="#br0" timeOffset="48967.8008">13046 2731 57,'-2'-24'49,"2"24"2,0 0-2,19-20-24,0-1-14,-19 21-6,26-15-7,-5-1-5,1 0-7,-3-4-10,-1-4-10,-3-6 1,-2 0 6,-4 0 13,-3-1 10,-1 4 11,-3 2 8,-1 0 11,-1 25 12,0 0 2,0 0-6,0 0-27,-3 25-7,2 5 0,-3 2 0,4 6 0,-2 7 0,1 1 0,0 0 0,0 1 0,2-2 0,-2-7 0,1 1-18,0-5-43,1-7 2,1-4-4</inkml:trace>
  <inkml:trace contextRef="#ctx0" brushRef="#br0" timeOffset="49607.8374">13558 3853 81,'0'0'53,"0"0"4,0 0-9,3 11-32,1 3-16,-2 0 0,2 4 0,0 1 0,0 3 0,1 3 0,-3-3 0,2-1 0,-3-4 0,4 0-2,-3-2-57,2-2 1,-4-13 0,-4-8 1</inkml:trace>
  <inkml:trace contextRef="#ctx0" brushRef="#br0" timeOffset="49765.8464">13488 3913 88,'-7'3'52,"1"0"0,6-3 1,6 3-43,6-2-21,3-1-39,6 0-2,4-2 0,5-1-2</inkml:trace>
  <inkml:trace contextRef="#ctx0" brushRef="#br0" timeOffset="50404.883">14399 4126 69,'1'17'50,"-1"0"5,-1 0-19,2 3-9,-2-3-9,3 0-18,-1-3 0,0-2 0,1 0 0,-2-12 0,0 0 0,0 0 0,3-16 0,1-5 0,-1-10 0,1-9 0,1-9 0,2-8 0,0-3 0,2 1 0,-1 4 0,0 6 0,-1 11 0,2 13 0,0 13 0,0 16 0,2 15 0,1 12 0,3 12 0,4 10 0,3 7 0,3 5 0,1 2 0,1-4 0,0-6 0,0-8 0,-2-11 0,-2-14 0,-3-12 0,-4-13 0,-2-16 0,-3-15 0,-5-14 0,1-12 0,-4-10 0,-2-7 0,-2-1 0,-1 2 0,-2 6 0,0 12 0,-1 11 0,1 11 0,1 11 0,1 10 0,-2 0 0,8 27-2,1 2-60,3 1-2,3 5 3</inkml:trace>
  <inkml:trace contextRef="#ctx0" brushRef="#br0" timeOffset="50817.9066">15216 3853 101,'-10'6'57,"-4"3"3,-7 5-23,0 7-37,-7 3 0,1 7 0,-1 5 0,2 3 0,3 1 0,7-2 0,7-3 0,8-6 0,10-6 0,6-8 0,7-9 0,5-11 0,3-8 0,2-8 0,0-8 0,-4-6 0,-2-2 0,-6 1 0,-4 4 0,-5 5 0,-2 3 0,-4 10 0,-1-1 0,-4 25 0,-2 5 0,2 5 0,2 3 0,0 5 0,3 4 0,1 1 0,4-2 0,0-7 0,5-4-4,3-6-56,1-9-1,1-7 0</inkml:trace>
  <inkml:trace contextRef="#ctx0" brushRef="#br0" timeOffset="51057.9203">15687 3650 112,'-7'-4'59,"-5"11"2,-7 8-38,-5 7-23,0 9 0,0 6 0,3 6 0,4 6 0,5 1 0,6-2 0,6 0 0,8-1 0,7-6 0,6-7 0,6-12 0,5-10-13,4-12-49,3-10 0,0-16 0</inkml:trace>
  <inkml:trace contextRef="#ctx0" brushRef="#br0" timeOffset="51283.9333">15993 3575 111,'7'-13'59,"0"-1"2,-7 30-37,1 8-24,-1 6 0,0 8 0,-2 6 0,1 8 0,-1 5 0,1 5 0,-2-3 0,1-3 0,0-3 0,-2-6 0,2-7 0,-1-10 0,2-9-4,1-9-59,0 0-1,3-22 0</inkml:trace>
  <inkml:trace contextRef="#ctx0" brushRef="#br1" timeOffset="56686.2423">6768 3591 1,'-6'-9'39,"-1"0"2,0 5-8,-3 1-8,0 1-2,-1 0-6,-2 1-6,-1 0-1,-1 2-3,-3 0-1,-1 2-1,-4 1-1,1 2-2,-3 1 1,0 2 0,-1 3-3,1 0 2,0 0-1,2 2-1,1 1 1,1 2-1,-1 0 1,2 1-2,1 0 3,0 1-4,-1 2 3,4 0-1,-1 0 0,1 1 1,1 2-1,2-2 0,0 3 0,1 0 1,1 0 1,1 1-1,0 3 0,1 1 0,2 1-1,2 0 0,-3 0 1,2 0 0,1 2-1,1 0-1,1-1 3,0-1-1,1 0 1,2-1-1,1-1 1,0 1-1,2-2 2,-1-1-3,2-1 0,0 1 0,1 2 0,1-2 0,-1-1 0,4 0 0,-1 1 0,2 0 0,0-1 0,4-1 0,0-2 0,2 1 0,1-1 0,3 0 0,3-3 0,3-1 0,2-1 0,1-2 0,3-1 0,5-1 0,2-4 0,2-1 0,2-3 0,1-3 0,-1-5 0,2-3 0,-2-3 0,-2-5 0,-1-5 0,-3-6 0,-3-6 0,-2-6 0,-1-3 0,-4-7 0,-2-4 0,-3-7 0,-4-5 0,-3-7 0,-4-3 0,-4-4 0,-5-5 0,-5 0 0,-2-1 0,-2 2 0,-4 3 0,-3 4 0,-2 5 0,-4 6 0,-4 6 0,1 6 0,-5 4 0,-1 6 0,-2 6 0,-2 5 0,1 6 0,1 4 0,3 5-4,3 6-55,1 6 0,4 5-2</inkml:trace>
  <inkml:trace contextRef="#ctx0" brushRef="#br1" timeOffset="57529.2905">6570 3609 11,'-4'-10'29,"-4"-1"-8,3-1-2,-3-2 1,0 0-6,-2-1 0,0-3 0,-3-2-2,-1-1-1,0-1 0,-3 0-6,-1-2-1,-1-1 0,-1-2-1,-3 0 2,2 1-2,-5-2 1,2 0-1,-3 0 1,-2 0-2,-3-1 2,0 1-1,-4 1-2,0 0 2,-3 1 0,0 2-1,-2-1-1,1 1 2,-1 1-2,-3 1 0,2 1 0,0-1-1,-4 2 1,0 3-1,-1 2 1,0 2-2,-2 3 0,0 2 1,-1 2 0,-1 1 0,1 2 0,-1 1 0,-1 3 0,0 1 0,-1 2 0,-1 2 0,0 3 0,1 3 0,0 0 0,-1 1-1,1 0 1,2 0 0,1 0-1,1 2 0,-2-3 1,3 1-1,-1 0 1,2 1 1,2 1-1,2 0 0,2-1 1,1-1-1,4-1 2,3 0-1,4 0 0,3-2-1,6-3 1,3-1-1,4-1 0,5-1-1,-1-1-4,9-3-9,0 0-18,6-1-17,0 0 1,-6 1 0</inkml:trace>
  <inkml:trace contextRef="#ctx0" brushRef="#br1" timeOffset="57919.3128">4162 2876 27,'4'-12'38,"-4"12"3,0 0-14,0 0-7,0 0-2,0 0-3,-6 11-4,-1 6 1,-1 3-3,-2 3 0,0 2-3,-1 4 0,0-1-1,0 0-1,1-1-1,2-2-1,2-2 0,4 0-2,3-6 0,1-2 0,6-3 0,1-2 0,3-3 0,3-1 0,2-2 0,3-2 0,1-1 0,-1-1 0,1 0 0,-1-2 0,0 2-32,-2 0-21,-4-4-1,-4 1 2</inkml:trace>
  <inkml:trace contextRef="#ctx0" brushRef="#br1" timeOffset="58994.3743">3814 2744 21,'-17'-4'28,"-3"1"0,0 1-3,-2 2-1,0 2-5,-2 2-2,0 1-3,-1 0-4,1 2 0,0 1-3,-1 1-1,1 0-2,0 3 1,-1 0-2,1 2 0,-1 2 0,1 0-1,1 2 1,1 1-1,1 2 1,0-3 0,2 3-1,1-1 4,0 1-3,1 0 1,1 1-4,1-1 0,1 2 0,0 0 0,4-1 0,0 2 0,2 0 0,0-1 0,2 2 0,1 1 0,3 3 0,0 2 0,3 2 0,0 1 0,3 0 0,1 1 0,2 0 0,1-1 0,3-1 0,1-1 0,3 1 0,2-3 0,2 0 0,2-1 0,1-1 0,3-3 0,2 0 0,1-2 0,4-4 0,-1-1 0,4-4 0,1-3 0,1-1 0,3-2 0,1-3 0,0-6 0,3-4 0,1-2 0,1-5 0,0-3 0,-1-5 0,-1-3 0,-2-3 0,-4-1 0,-1-1 0,-3-2 0,-4-1 0,-4-1 0,-3-4 0,-3-1 0,-2-4 0,-5-6 0,-4-4 0,-5-7 0,-5-4 0,-6-4 0,-5-1 0,-7 0 0,-4 5 0,-7 3 0,-4 4 0,-4 5 0,-5 8 0,-2 7 0,-1 6 0,1 2 0,1 4 0,5 8 0,7 3 0,6 2-41,0-1-22,26 11 2</inkml:trace>
  <inkml:trace contextRef="#ctx0" brushRef="#br1" timeOffset="59732.4165">6026 1635 44,'-19'-2'48,"1"5"-3,-2 3-7,-3 3-22,-2 6 2,-4 7-6,2 4-2,-2 3 1,2 2-4,2 1-1,5 1-6,4 2 0,9-2 0,5-4 0,9-2 0,7-4 0,8-5 0,7-6 0,5-3 0,5-3 0,3-4 0,2-1 0,0 1 0,-3 6 0,-2 6 0,-4 2 0,-5 4 0,-5 2 0,-5 4 0,-6 3 0,-7 3 0,-7-1 0,-7 0 0,-8 2 0,-7 1 0,-7-1 0,-7-1 0,-3-3 0,-1-3 0,0-7 0,3-7 0,3-3 0,7-11 0,7-2 0,0 0-34,19-21-25,7-2 0,5-4-2</inkml:trace>
  <inkml:trace contextRef="#ctx0" brushRef="#br1" timeOffset="60221.4445">6293 1984 54,'0'0'49,"0"0"-1,13 32 3,-2 1-30,-6-1-6,3 3-3,-1-2-7,3 1-5,2 0 0,2-4 0,1-10 0,-2 0 0,4-19 0,0-5 0,0-7 0,0-6 0,-1-8 0,-3-8 0,0-2 0,-4-2 0,0-2 0,-1 3 0,-3 3 0,-4 7 0,3-2 0,-4 28 0,0 0 0,0 0 0,16 29 0,-1 3 0,3 2 0,3-2 0,2-1 0,0-4 0,0-7 0,0-7 0,-2-8 0,-2-8 0,0-1 0,-8-16 0,-5-5 0,-2-5 0,-4-6 0,-4-6 0,-1 2 0,-4-3-15,0 2-39,2 8-1,0 4 2,5 6 0</inkml:trace>
  <inkml:trace contextRef="#ctx0" brushRef="#br1" timeOffset="60627.4677">6954 1760 52,'0'0'48,"0"0"2,0 0 2,0 0-18,-16 15-15,-3 4-19,1 5 0,0 4 0,3 3 0,3 2 0,3 1 0,6-1 0,6-4 0,6-8 0,0 0 0,11-19 0,2-5 0,-1-7 0,2-7 0,-3-6 0,-2-4 0,-4 1 0,-3-2 0,-4 3 0,-2 2 0,0-1 0,-5 24 0,0 0 0,0 0 0,0 0 0,0 0 0,0 0 0,0 0 0,13 26 0,-1-4 0,2-1 0,0-1-19,-14-20-33,25 8-4,-4-6 1,-2-5 3</inkml:trace>
  <inkml:trace contextRef="#ctx0" brushRef="#br1" timeOffset="60837.4797">7224 1756 68,'0'0'47,"0"0"-2,0 0-5,0 0-25,6 33-2,0 0-1,0 2-6,3 2-3,0 3-7,0-1 1,1 1-9,-2-6-5,2-1-13,0-6-18,-1-1-2,-9-26 1</inkml:trace>
  <inkml:trace contextRef="#ctx0" brushRef="#br1" timeOffset="61258.5038">7343 2173 18,'0'0'28,"7"21"-5,-1 1 1,-6-22-2,0 0 0,0 0 2,0 0-4,0 0-1,0 0-1,0 0 1,0-23-5,-2-5-10,-3-10-4,-2-10 0,-4-9 0,-1 0 0,0-4 0,2 0 0,0 0 0,2 8 0,2 8 0,5 8 0,5 8 0,6 7 0,-4-1 0,13 18 0,1 5 0,2 6 0,-1 1 0,1 5 0,-1 4 0,-3 3 0,-1-1 0,-9 3 0,-7 0 0,-4-1 0,0 0 0,3-20 0,-27 25 0,2-9 0,0-4 0,-2-4 0,3-4-17,4-5-43,0-1 1,20 2-3</inkml:trace>
  <inkml:trace contextRef="#ctx0" brushRef="#br1" timeOffset="61755.5322">8063 1034 49,'0'0'47,"0"0"9,0 0-7,0 0-25,11 35-11,-6 5 0,1 8-9,-3 9-4,0 11 0,0 5 0,1 5 0,-4 5 0,2 3 0,-4 1 0,0 2 0,-1-3 0,0-4 0,-1-4 0,0-10 0,-1-9 0,0-12 0,5-8-3,2-16-57,-1 0 1,-1-23-2</inkml:trace>
  <inkml:trace contextRef="#ctx0" brushRef="#br1" timeOffset="62356.5666">8662 1298 58,'0'0'47,"-20"-17"5,1-1 0,19 18-31,0 0-13,-22 6 3,4 4-5,1 4-6,-1 2 0,-1 1 0,-1 6 0,-1-1 0,3 2 0,2-1 0,4-1 0,-1-1 0,13-21 0,5 25 0,0 1 0,14-17 0,4-1 0,2 1 0,5 1 0,2-1 0,2 1 0,-1 2 0,1 4 0,0 1 0,-2 3 0,-1 2 0,-4 2 0,-3 3 0,-4 1 0,-5-1 0,-6 1 0,-6-1 0,-7 2 0,-6-2 0,-5 2 0,-6-2 0,-3-6 0,-3-4 0,-1-5 0,1-6 0,2-5 0,-1-3 0,4-8 0,6-2 0,-2-1 0,18 13 0,-4-25 0,9 2-34,6-1-28,6 0 2,6-2 2</inkml:trace>
  <inkml:trace contextRef="#ctx0" brushRef="#br1" timeOffset="62649.5833">8993 1604 45,'18'-7'51,"-18"7"0,0 0 5,0 0-24,14 29-12,-5-5-20,0 0 0,1 0 0,2 1 0,0-3 0,0-2 0,6-6 0,0-3 0,-2-1 0,-16-10 0,23-13 0,-1 0 0,-13-12 0,-5-7 0,-3-1 0,-5-6 0,-1 0 0,-4-1 0,0 4 0,2 2-63,0 6 5,1 4-4,3 3 4</inkml:trace>
  <inkml:trace contextRef="#ctx0" brushRef="#br1" timeOffset="63108.6096">9229 1184 72,'0'0'52,"0"0"-3,11 23 1,-3 0-38,2 5-4,3 4-3,1 8 2,2 3-7,0 5 0,0 0 0,0-2 0,-1-4 0,-2-3 0,-2-7 0,-1-6 0,-1 0 0,-9-26 0,0 0 0,0 0 0,0 0 0,10-32 0,-2 2 0,-2-3 0,1 0 0,4 5 0,0 3 0,0 1 0,-11 24 0,24-5 0,-4 7 0,-3 9 0,0-1 0,-5 13 0,-1 3 0,-6 1 0,-3 2 0,-4 0 0,-5-2 0,-5-1 0,-5-4 0,-3-4 0,-1-4 0,-2-5 0,2-9 0,3-9-42,-2 1-26,12-22 5</inkml:trace>
  <inkml:trace contextRef="#ctx0" brushRef="#br1" timeOffset="63514.6328">9922 1234 66,'0'0'55,"-18"16"0,-6 4 2,-4 1-35,-6-1-22,2 1 0,0-3 0,4 2 0,6-5 0,-2 0 0,24-15 0,0 0 0,19 21 0,2-6 0,6 0 0,3-4 0,1 2 0,2 1 0,-4-2 0,0 4 0,-4-2 0,-4 1 0,-1 0 0,-20-15 0,10 31 0,-8-5 0,-7 2 0,-7-1 0,-8-1 0,-6 1 0,-5 0 0,-4-3 0,0-6 0,2-8 0,4-10 0,3-10-57,7-11-8,7-14-3</inkml:trace>
  <inkml:trace contextRef="#ctx0" brushRef="#br1" timeOffset="63792.6487">10002 925 71,'18'-12'55,"-1"-1"-1,-17 13 4,12 27-41,-6 4-17,5 8 0,-3 6 0,3 6 0,-1 0 0,0 2 0,0 1 0,1 5 0,-1-5 0,-2-3 0,0-3 0,-1-3 0,0-2 0,-2-7 0,1-6 0,-1-9-39,0-1-19,-5-20 0,0 0-5</inkml:trace>
  <inkml:trace contextRef="#ctx0" brushRef="#br1" timeOffset="64004.6608">9922 1381 111,'0'0'54,"0"0"7,0 0-32,0 0-29,0 0 0,28-13 0,3 1 0,3 0 0,3 3 0,1 0 0,-2 0 0,0 2 0,-5 1 0,-1 2-56,-4 1-5,-4-1 4</inkml:trace>
  <inkml:trace contextRef="#ctx0" brushRef="#br1" timeOffset="64207.6725">10400 1544 94,'0'0'63,"0"0"2,0 0-32,0 0-33,0 0 0,0 0 0,0 0 0,0 0-29,0 0-32,0 0 2,0 0-4</inkml:trace>
  <inkml:trace contextRef="#ctx0" brushRef="#br0" timeOffset="97577.5811">1904 7830 43,'-2'-21'46,"-1"0"-10,3 21-3,0 0-6,0 0-6,0 0-5,0 0-2,0 0-2,0 0-5,0 0-7,0 0 0,-4 34 0,2-1 0,3 6 0,0 2 0,1 6 0,-2 6 0,1 3 0,-1 2 0,0 0 0,-1 4 0,1 0 0,-2-2 0,1-1 0,0-4 0,1-6 0,1-5 0,1-6 0,-1-8 0,2-7 0,-1-1 0,-2-22 0,0 0 0,18 14 0,-1-2 0,0-18 0,6 0 0,1-3 0,5-1 0,2-1 0,0 0 0,3-1 0,-1 2 0,-3 3 0,-1 2 0,-2 3 0,-2-1 0,-3 2 0,-1 3 0,-4 0 0,0 1 0,-2-1 0,1 2 0,-3-2 0,3 2 0,3-5-37,-2-5-24,1-4 1,-2-5 0</inkml:trace>
  <inkml:trace contextRef="#ctx0" brushRef="#br0" timeOffset="98043.6078">2593 8189 107,'2'-10'49,"-2"10"0,-2 11-8,-1 0-32,3 6-9,0 2 0,2 7 0,0 4 0,1 5 0,0 4 0,3 2 0,0 1 0,3 0 0,-1-2 0,1-5 0,0-7 0,2-5 0,0-7 0,0-8 0,1-9 0,-1-9 0,2-8 0,-1-8 0,0-7 0,0-5 0,-3-4 0,-1 3 0,-1 2 0,-2 6 0,-2 6 0,-2 7 0,0 9 0,-1-1 0,3 20 0,1 4 0,0 4 0,5 5 0,-1 4 0,3 3 0,1 1 0,1 0 0,2 0 0,1-4 0,1 0 0,-1-2-28,3-8-29,-1-6-1,1-9-1</inkml:trace>
  <inkml:trace contextRef="#ctx0" brushRef="#br0" timeOffset="98329.6241">3259 8258 100,'-2'-18'51,"-3"10"4,-5 4-6,-6 3-49,2 8 0,-4 5 0,0 10 0,0 3 0,0 8 0,2 3 0,4 2 0,3 0 0,4 1 0,6 2 0,5-2 0,4-3 0,4-4 0,4-3 0,2-6 0,3-2 0,3-8-58,0-8 2,-1-8 0,1-11-2</inkml:trace>
  <inkml:trace contextRef="#ctx0" brushRef="#br0" timeOffset="98758.6487">3605 8212 101,'-12'13'50,"0"2"3,-4 3-2,-1 5-51,-2 3 0,3 7 0,0 2 0,4 3 0,2 1 0,6-3 0,6-3 0,3-6 0,6-8 0,3-8 0,2-9 0,-1-10 0,2-9 0,-2-10 0,-1-8 0,-3-7 0,-3 1 0,-1 2 0,-4 3 0,-1 5 0,-2 6 0,0 9 0,0 9 0,-2-1 0,2 22 0,2 3 0,1 5 0,-1 4 0,4 7 0,0 3 0,3 1 0,0-1 0,1 1 0,2-6 0,2-5-49,1-4-6,1-12 1,0-6-1</inkml:trace>
  <inkml:trace contextRef="#ctx0" brushRef="#br0" timeOffset="99118.6693">4016 8146 73,'2'-8'53,"0"-1"-1,-15 18 2,-4 0-31,-2 4-23,-4 3 0,2 3 0,2 4 0,4 1 0,4 0 0,7-3 0,8-1 0,7-2 0,6-3 0,6 0 0,4-2 0,1 1 0,0 0 0,-1 2 0,-3 1 0,-3 2 0,-5 0 0,-4 3 0,-5 0 0,-5 2 0,-6-1 0,-4 0 0,-6-2 0,-3-3 0,-2 1 0,-7-6 0,1-4-28,1-4-34,2-4 3,3-3-3</inkml:trace>
  <inkml:trace contextRef="#ctx0" brushRef="#br0" timeOffset="99674.7011">4294 8983 65,'-8'0'49,"-4"-3"-2,-4-3 2,-1 3-29,-3-2-4,-2 1-7,-3 0-9,-2 3 0,-1 0 0,-3 3 0,-4 1 0,-1 1 0,-5-1 0,-4 1 0,-4-1 0,-3 1 0,-4 0 0,-6-2 0,-1 1 0,-5-1 0,-2 3 0,-4 0 0,-4-1 0,-3 0 0,-3 0 0,-2-1 0,-3-1 0,1 1 0,-2-3 0,3 0 0,1 2 0,3 1 0,1 0 0,5 1 0,2 0 0,4 2 0,2-1 0,5 1 0,3-1 0,4-1 0,5 3 0,5 1 0,6-1 0,7-2 0,7 1 0,5-1 0,2 0 0,20-5 0,0 0 0,0 0-52,0 0-9,0 0 0</inkml:trace>
  <inkml:trace contextRef="#ctx0" brushRef="#br0" timeOffset="102680.873">2377 11515 59,'0'0'51,"0"0"-4,5-10-3,1 1-24,0-4-5,3-1-1,1-4-9,5-3-5,2-4 0,5-2 0,3-7 0,5-1 0,2-7 0,3-2 0,2-3 0,4-3 0,3-3 0,0-2 0,1 2 0,1-2 0,-2 2 0,-2 3 0,-3-1 0,-3 5 0,-4 0 0,-2 3 0,-4 3 0,-2 3 0,-4 5 0,-3 1 0,1 5 0,-3 2-54,-3 5-6,0 1 4,-2 2-1</inkml:trace>
  <inkml:trace contextRef="#ctx0" brushRef="#br0" timeOffset="103304.9087">3283 10382 48,'4'15'44,"-1"-1"0,1 3-15,3 4-6,1 3-6,3 4-1,3 0-5,5 3-1,2 3-1,3 3-5,4-1-4,2 2 0,2 0 0,4 0 0,0 2 0,0 1 0,0-1 0,1 1 0,0-1 0,0 1 0,-2-1 0,-1-1 0,0-4 0,-2-1 0,-1-3 0,-2-2 0,-3-5 0,-3-2 0,-2-3 0,-2-2 0,-3-2 0,-2-1 0,-3-3 0,0 0 0,-2-3 0,-3-3 0,0 0 0,-6-5 0,0 0 0,0 0 0,0 0 0,0 0 0,7 3 0,-1 0 0,-6-3 0,6-11 0,0 1 0,3-3 0,2-4 0,2-6 0,3-7 0,3-6 0,3-4 0,3-6 0,3-7 0,1-5 0,2-5 0,2 1 0,0 0 0,0 2 0,-2 4 0,-3 5 0,-3 6 0,-3 8 0,-4 3 0,-6 4 0,-3 8 0,-5 1 0,-2 2-8,-1 5-54,0 0-2,-1 3 2</inkml:trace>
  <inkml:trace contextRef="#ctx0" brushRef="#br0" timeOffset="103928.9444">4600 9965 39,'0'0'46,"3"10"1,-3 1 3,-1 6-24,1 7-8,0 5-2,1 6-3,0 3-13,2 3 0,-1-1 0,1 1 0,-1-4 0,2-3 0,1-3 0,-1-6 0,0-5 0,0-5 0,1-3 0,-1-1-45,-1-19-11,0-7 1,-2-10 0</inkml:trace>
  <inkml:trace contextRef="#ctx0" brushRef="#br0" timeOffset="104401.9714">4465 9365 33,'-2'-10'45,"2"10"5,-10-1 0,2 4-20,-5 2-8,1 7-7,-3 4-5,2 7-10,-2 3 0,5 3 0,1 3 0,6 1 0,4 0 0,6-4 0,5-4 0,5-5 0,3-6 0,1-7 0,3-8 0,-1-6 0,-1-7 0,-4-5 0,-3-6 0,-4-3 0,-6-1 0,-4-1 0,-4 2 0,-4 2 0,-1 4 0,-4 2-3,2 6-44,2 6-10,-1 3 5,1-1-2</inkml:trace>
  <inkml:trace contextRef="#ctx0" brushRef="#br0" timeOffset="104628.9844">4669 9267 73,'0'0'48,"0"0"-1,0 0 1,5 16-18,-3 0-21,1 3-9,-1 5 0,1 4 0,1 3 0,0 3 0,2 0 0,-3-3-22,1-4-27,1-1-2,-2-7 0,0-5 2</inkml:trace>
  <inkml:trace contextRef="#ctx0" brushRef="#br0" timeOffset="104785.9934">4734 9493 68,'2'-14'43,"6"5"-3,-1-1-3,2-1-40,2 1-25,4-4-11,3 1-5,-4-7 2</inkml:trace>
  <inkml:trace contextRef="#ctx0" brushRef="#br0" timeOffset="104951.0028">4902 9202 42,'-1'-10'50,"-1"20"1,1 4 2,-1 4-19,0 1-9,2 7-25,0 1 0,1 3 0,2 2 0,0 0 0,1 1 0,1-3 0,-3-1-40,4-2-14,-2-4 1,3-1-1</inkml:trace>
  <inkml:trace contextRef="#ctx0" brushRef="#br0" timeOffset="105396.0283">5505 10611 77,'4'-12'47,"-4"12"1,0 0-14,8 13-14,-3 3-7,0 4-6,-1 4-1,1 4-3,0 1-3,0 0 0,-2 1 0,0-3-25,-2-7-24,1-1-1,-3-8-2,0-1 3</inkml:trace>
  <inkml:trace contextRef="#ctx0" brushRef="#br0" timeOffset="105570.0383">5450 10710 71,'-7'-5'47,"7"5"0,0 0 1,0 0-27,11 6-13,5-2-8,4 2-12,3 1-36,5-3 1,4 0 1,2-5-1</inkml:trace>
  <inkml:trace contextRef="#ctx0" brushRef="#br0" timeOffset="105877.0558">6398 10438 48,'-4'8'49,"1"6"0,0 6 3,0 3-25,4 9-9,0 7-6,2 7-12,1 4 0,2 3 0,-1 0 0,0 0 0,-1-2 0,0-3 0,-1-5 0,-2-9 0,1-8-48,-1-6-6,-1-11 0,0 0 0</inkml:trace>
  <inkml:trace contextRef="#ctx0" brushRef="#br0" timeOffset="106035.0648">6461 10716 39,'12'-12'41,"5"7"0,-3 0 1,2 1-29,1 1-7,3-2-12,0-1-21,-2-4-13,2 0-2,-4-6 1</inkml:trace>
  <inkml:trace contextRef="#ctx0" brushRef="#br0" timeOffset="106245.0769">6683 10422 19,'-2'-11'46,"3"29"2,3 7 0,-1 5-12,-1 7-7,3 7-9,0 4-11,0 4-9,1-3 0,3 2 0,-1-1 0,1-2 0,2-6 0,-2-7 0,2-2 0,-1-7-52,0-9-3,3-9 1,-3-14 0</inkml:trace>
  <inkml:trace contextRef="#ctx0" brushRef="#br0" timeOffset="106508.0919">7068 10501 63,'0'-11'49,"0"-1"2,-12 20 2,-3 4-30,-1 8-7,-5 5-16,2 9 0,1 3 0,3 4 0,3 0 0,5 0 0,5-2 0,7-1 0,6-5 0,5-7 0,6-3 0,2-8 0,5-7-10,3-8-47,0-10 1,-1-9-2</inkml:trace>
  <inkml:trace contextRef="#ctx0" brushRef="#br0" timeOffset="106718.1039">7338 10460 100,'0'20'53,"-2"4"1,1 3-9,1 9-42,-2 5-3,2 5 0,0 3 0,1 1 0,1-1 0,1 0 0,1-5 0,1-4 0,3-6-25,3-5-31,1-10-2,5-7 1</inkml:trace>
  <inkml:trace contextRef="#ctx0" brushRef="#br0" timeOffset="107614.1552">8485 10675 31,'-5'1'44,"-2"-1"5,7 0 0,0 0-20,8-2-10,5 2-4,4-1-5,6 1-1,4-1-9,8 1 0,4-2 0,5 0 0,4 0 0,6-1 0,2 0 0,5-1 0,2-2 0,4 0 0,3-1 0,2 1 0,1-2 0,4 1 0,0 0 0,0 1 0,0 2 0,-2 0 0,0 1 0,0 1 0,-2 0 0,-1 2 0,-2 0 0,-2 0 0,-4-2 0,-3-1 0,-3 1 0,-5 0 0,-7 1 0,-6 0 0,-6 0 0,-8-1 0,-7 1 0,-5 0 0,-2-2 0,-12 3 0,-6-9 0,-3-1 0,-3 0 0,-5-1 0,-3-3 0,-4 0 0,-4-1 0,-2-1 0,-2 0 0,-1-1 0,2 0 0,1 2 0,6 4 0,4 2 0,5 3 0,5 2 0,0 0 0,14 12 0,7 1 0,3 3 0,5-1 0,6 4 0,6 1 0,4 3 0,1 2 0,2 1 0,-1 3 0,-4-1 0,-6 3 0,-3 0 0,-8-1 0,-6 1 0,-8-1 0,-7 0 0,-4-1 0,-7-1 0,-2 0 0,-4-4 0,0-1 0,1-5 0,3-2 0,-1-5 0,4-5-64,4-6 2,1-8 0</inkml:trace>
  <inkml:trace contextRef="#ctx0" brushRef="#br0" timeOffset="108343.1969">8436 9802 19,'-6'-12'45,"6"12"6,0 0-1,9-3-16,1-2-10,5 3-8,1-3-2,7 1-12,5-1-2,5 2 0,2-1 0,1 4 0,2 3 0,1 2 0,-3 2 0,-4 2 0,-6 1 0,-3 2 0,-5 0 0,-6 0 0,-5 2 0,-6 1 0,-7 4 0,-4 1 0,-4 3 0,-4 1 0,-4 1 0,-1 4 0,-3-1 0,0 3 0,3 1 0,2 1 0,4-2 0,3 0 0,4-1 0,6-2 0,5-2 0,5-1 0,3-5 0,5-2 0,1-4 0,6-5 0,-1-3 0,1-5 0,2-2 0,-3-8 0,2-3-42,0-7-20,-2-4 4,1-3-2</inkml:trace>
  <inkml:trace contextRef="#ctx0" brushRef="#br0" timeOffset="108727.2188">9053 10063 72,'0'11'52,"-3"1"1,1 4-1,1 3-33,-3 1-12,3 1-7,-1 3 0,1-1 0,2-4 0,1-3 0,-2-2 0,0-4 0,0-1 0,0-9 0,6-11 0,-1-4 0,1-6 0,1-4 0,2-5 0,1 0 0,0 0 0,3 1 0,-2 4 0,0 6 0,-1 7 0,1 8 0,0 9 0,0 6 0,0 4 0,1 5 0,1 2 0,0 4 0,-1 0 0,1 0 0,0-1 0,0-1-16,0-3-41,1-4-1,2-8 0</inkml:trace>
  <inkml:trace contextRef="#ctx0" brushRef="#br0" timeOffset="109058.2378">9598 9783 67,'-6'-9'51,"-1"7"1,-4 4 2,-4 5-36,-1 8-5,-2 3-13,-1 6 0,-2 6 0,3 4 0,0-1 0,5 2 0,4 1 0,3-1 0,4 0 0,5-2 0,4-5 0,4-4 0,3-4 0,3-6 0,3-5 0,3-5-31,-1-10-29,3-9 2,-4-9 0</inkml:trace>
  <inkml:trace contextRef="#ctx0" brushRef="#br0" timeOffset="109298.2515">9700 9730 70,'2'16'53,"1"2"0,-2 3 1,-2 1-36,3 7-11,0 3-7,3 3 0,0 2 0,1 0 0,1 2 0,0 0 0,-1-1 0,0-2 0,0-4 0,-3-4 0,0-2 0,-3-4-31,-2-7-26,1-5 1,1 0-1</inkml:trace>
  <inkml:trace contextRef="#ctx0" brushRef="#br0" timeOffset="109734.2764">9841 10045 75,'0'0'51,"10"2"1,-2 2 0,0 0-35,2 4-9,1 3-8,1 5 0,-2 4 0,2 1 0,-3 2 0,-4 1 0,-3 0 0,-2 0 0,-3-4 0,-4-2 0,-2-2 0,-2-4 0,-1-6 0,0-4 0,1-5 0,1-3 0,2-3 0,4-3 0,2-3 0,4 0 0,3 2 0,3 2 0,2 4 0,2 2 0,2 4 0,-1 5 0,1 3 0,1 2 0,-1 1 0,1 1 0,-2 1 0,-1-1 0,2 3 0,1 0-41,-2-2-18,1-2 1,0-4 0</inkml:trace>
  <inkml:trace contextRef="#ctx0" brushRef="#br0" timeOffset="111208.3607">11452 11490 20,'0'0'43,"0"0"5,0 0-9,8-13-10,5-1-6,1-5-3,5-3-3,3-8-3,7-3-12,3-8-2,3-5 0,5-9 0,3-5 0,2-8 0,3-5 0,3-2 0,-2-3 0,-1 0 0,-2 2 0,-4 6 0,-3 5 0,-3 6 0,-7 6 0,-1 7-22,-5 6-30,-2 6-4,-2 6 3,-2 3 0</inkml:trace>
  <inkml:trace contextRef="#ctx0" brushRef="#br0" timeOffset="111628.3848">12342 10208 33,'0'0'40,"4"10"4,-1 1-16,5 3-8,-1 1 0,5 5-6,1 4-2,4 5-2,2 4-2,5 3-2,3 4 0,1 3 1,3 4-2,3 5-3,2 0-2,2 1 0,1-1 0,2 1 0,0-1 0,0 0 0,1-1 0,0-4 0,-2 0 0,0-4 0,-3-1 0,-2-3 0,-3-5 0,-2-3 0,-4-3 0,-3-2 0,-4-7 0,-3-2 0,-2-4 0,-4-4 0,-1 1 0,-3-2 0,-1-1 0,-5-7 0,0 0 0,0 0 0,0 0-19,0 0-21,5-12-8,-2 1 1,-1 1 3</inkml:trace>
  <inkml:trace contextRef="#ctx0" brushRef="#br0" timeOffset="111899.4003">13246 11303 77,'0'0'45,"6"-9"0,0 2-3,1-3-7,4-3-24,-1-5-11,5-2 0,0-6 0,4-5 0,2-8 0,4-8 0,4-9 0,3-6 0,2-5 0,2-3 0,1-2 0,-1 2 0,-1 3 0,-3 6 0,-4 8 0,-4 8 0,-4 6 0,-4 5 0,-3 6 0,-4 3 0,0 10 0,-3 2-38,-1 4-24,-1-1 2,-4 10 1</inkml:trace>
  <inkml:trace contextRef="#ctx0" brushRef="#br0" timeOffset="113368.4843">13732 9813 42,'-2'-14'46,"2"14"4,0 0 2,2 16-27,-4 2-5,4 6-4,-2 5-12,2 8-4,0 3 0,1 3 0,1-2 0,1 0 0,-2-1 0,1-4 0,1-4 0,-1-5 0,-1-5 0,0-4 0,0-3 0,-1-1 0,-2-14-6,0 0-51,5-13-2,-2-4 0</inkml:trace>
  <inkml:trace contextRef="#ctx0" brushRef="#br0" timeOffset="114337.5397">13598 9080 30,'0'-12'47,"-4"-1"1,1 4-6,-1-1-14,-4 10-5,-1 4-6,-2 2-7,-2 4 0,-3 0-10,0 5 0,-1 3 0,-1 2 0,1 1 0,3 3 0,3 2 0,5-1 0,3 4 0,6 0 0,5-3 0,3-1 0,3-2 0,2-3 0,1-4 0,0-4 0,3-3 0,-3-7 0,2-1 0,-2-6-18,-1-5-37,2-4-3,-2-5 2</inkml:trace>
  <inkml:trace contextRef="#ctx0" brushRef="#br0" timeOffset="114607.5552">13827 9004 75,'5'-9'52,"-5"9"3,5 10-2,0 4-33,-2 1-20,1 7 0,-2 4 0,2 5 0,0 3 0,0 2 0,2-2 0,-1-2 0,-1 0 0,1-3 0,-1-3 0,-2-5 0,2-1 0,-3-3-10,-1-4-48,3-3-1,-1-1 1</inkml:trace>
  <inkml:trace contextRef="#ctx0" brushRef="#br0" timeOffset="115074.5819">14997 10515 64,'5'-8'51,"0"0"0,-5 8 3,0 0-29,7 10-15,-3 4-10,1 5 0,0 1 0,-2 6 0,0-1 0,1 0 0,-1 1 0,-1-5 0,2-1-24,-2-5-31,0-7 2,-2 0-2,0-8 2</inkml:trace>
  <inkml:trace contextRef="#ctx0" brushRef="#br0" timeOffset="115254.5922">14962 10536 97,'0'0'51,"0"0"3,0 0-1,0 0-53,9 3 0,4 1 0,5-1 0,4-1 0,7 1 0,2 1-46,5-4-9,3-2 1,1-4-1</inkml:trace>
  <inkml:trace contextRef="#ctx0" brushRef="#br0" timeOffset="115600.612">16173 10202 75,'-7'11'53,"1"9"1,1 8-7,0 6-28,5 8-12,2 4-7,1 5 0,1 0 0,2 0 0,-1 0 0,1-4 0,-1-5 0,-1-4 0,0-6 0,-2-6 0,1-3-3,0-7-54,-1-1 1,-2-15 0,-4-17 0</inkml:trace>
  <inkml:trace contextRef="#ctx0" brushRef="#br0" timeOffset="115960.6326">16172 10560 58,'3'-21'51,"5"5"1,2 3 0,6 3-20,3 1-26,3 0-4,3 0-5,2 0-6,2-3-12,-1-1-12,-1-4-6,-4-6 1,-2-2 1,-3-2 11,-6-3 15,-4 2 12,-2 2 14,-4 4 13,-1 6 9,-2 7 1,1-1 2,-4 19-8,3 7-11,-2 3-14,3 8-7,-2 5 0,1 6 0,0 1 0,-1 3 0,2 2 0,-1-2 0,1-1 0,0-2 0,1-4 0,-1-6 0,3-3 0,0-6-31,0-9-28,0 0 0,7-20 1</inkml:trace>
  <inkml:trace contextRef="#ctx0" brushRef="#br0" timeOffset="116314.6528">16733 10278 89,'7'-3'56,"-6"12"1,-7 6-4,-6 6-53,-1 13 0,-3 5 0,1 8 0,1 5 0,4 1 0,6-4 0,7-1 0,7-4 0,8-8 0,6-9 0,5-8 0,3-12 0,1-11 0,-1-10 0,-3-12 0,-5-12 0,-8-9 0,-6-5 0,-8-5 0,-6 3 0,-6 4 0,-4 8 0,-5 6 0,0 9 0,0 8 0,5 12 0,3 3-7,-2 0-52,13 4 0,15 6-2,4 1 7</inkml:trace>
  <inkml:trace contextRef="#ctx0" brushRef="#br0" timeOffset="116517.6644">17018 10260 67,'9'-1'54,"-2"6"1,-4 5 1,-4 3-33,1 7-23,-2 4 0,0 8 0,0 5 0,2 3 0,1 2 0,3 0 0,2 1 0,2-2 0,1-2-6,4-8-51,-2-10 1,1-8-2,-4-9 1</inkml:trace>
  <inkml:trace contextRef="#ctx0" brushRef="#br0" timeOffset="116841.683">17102 10592 112,'-1'-12'53,"2"4"0,2-1-18,2-1-33,6-2-2,3-1 0,4-5 0,3 0-4,2-6-3,0-5-2,-2-3 2,1-2 4,-2 3 5,-6-1 2,0 5 1,-6 3 4,-1 7 1,-5 9-10,1-1 0,-4 28 0,1 7 0,-2 6 0,0 11 0,-1 6 0,0 8 0,0 2 0,2 1 0,1-1 0,1-2 0,1-3 0,2-6 0,1-5 0,3-7-50,-5-7-12,-3-7 0</inkml:trace>
  <inkml:trace contextRef="#ctx0" brushRef="#br0" timeOffset="117871.7419">11193 12074 48,'0'0'46,"0"0"3,0 8-13,0 2-6,4 8-7,0 0-6,3 8-11,-1 2-6,3 3 0,-2-2 0,1 0 0,-1-3 0,-2-5 0,0-2 0,-3-6 0,1-3 0,0-1 0,-2-16 0,0-9 0,-1-9 0,1-10 0,1-8 0,0-7 0,2-2 0,0 1 0,2 5 0,1 9 0,3 10 0,0 14 0,3 12 0,0 12 0,2 9 0,-2 11 0,1 4 0,1 6 0,-4 4 0,1-1 0,-3-2 0,0-6 0,-4-7 0,-1-8 0,-3-8 0,1-1 0,0-31 0,1-10 0,2-8 0,2-7 0,4-4 0,1-1 0,3 3 0,1 4 0,1 9 0,-1 13 0,0 9 0,-1 13 0,-2 6 0,0 9 0,-2 8 0,-2 6 0,-1 3 0,0 3 0,-2 1 0,-2-4 0,1 1 0,1-9-56,-2-10-3,1-8 0,1-1 1</inkml:trace>
  <inkml:trace contextRef="#ctx0" brushRef="#br0" timeOffset="118051.7522">11769 12068 63,'10'0'52,"-4"7"-1,1 6 3,-1 9-32,-2 4-9,2 4-13,-1 3 0,1-3 0,0-3 0,0-5-16,1-6-38,1-6 1,0-10-1,1-9 0</inkml:trace>
  <inkml:trace contextRef="#ctx0" brushRef="#br0" timeOffset="118270.7647">11973 11727 65,'5'13'53,"0"8"1,-1 10 1,-2 5-31,3 10-20,-1 2-4,2 6 0,1 0 0,2-2 0,0-1 0,-1-5 0,2-1 0,-2-9 0,0-9-32,0-11-24,-1-12 1,-1 0-2</inkml:trace>
  <inkml:trace contextRef="#ctx0" brushRef="#br0" timeOffset="118510.7784">12175 11629 81,'3'21'52,"1"8"3,-1 6 1,-1 6-45,3 9-11,1 2 0,1 4 0,0 0 0,1-1 0,1 1 0,-1-2 0,0-4 0,-2-8 0,0-9-27,2-8-28,-2-11-3,0-11 3</inkml:trace>
  <inkml:trace contextRef="#ctx0" brushRef="#br0" timeOffset="118916.8016">12441 11872 81,'7'-11'51,"-7"11"2,0 0 3,-11 11-42,3 3-14,-5 3 0,1 5 0,-3 3 0,-1 3 0,2-1 0,-3-1 0,3-3 0,0-2 0,2-4 0,2-4 0,3-3 0,3-1 0,-2-1 0,6-8 0,0 0 0,6 8 0,1-3 0,0-1 0,3-2 0,1 0 0,1 1 0,1 1 0,0 2 0,0 0 0,-1 0 0,-1 0 0,-1 1 0,0 0 0,-2-1 0,-1-2 0,0 2 0,1-1 0,-8-5-53,10 6-4,-3-3 0,2-2 0</inkml:trace>
  <inkml:trace contextRef="#ctx0" brushRef="#br0" timeOffset="119352.8266">12562 12032 55,'0'0'51,"0"0"0,2 10 4,-2-1-28,2 6-14,-1 2-10,3 4-3,0 0 0,4 0 0,2-2 0,2-3 0,2-4 0,1-3 0,2-6 0,0-5 0,2-3 0,-3-5 0,1-1 0,-3-1 0,-2 1 0,-3 1 0,-1 2 0,-2-1 0,-6 9 0,0 14 0,-2 4 0,0 8 0,-1 8 0,0 9 0,-1 4 0,0 6 0,-3 0 0,0 0 0,-2-6 0,-1-4 0,-5-8 0,-1-8 0,-4-7 0,-2-11 0,1-8 0,-1-10-37,1-7-27,4-9 1</inkml:trace>
  <inkml:trace contextRef="#ctx0" brushRef="#br0" timeOffset="119894.8576">13007 11941 46,'6'18'51,"2"3"2,-1 3 1,1 3-28,0-1-5,1 3-17,0-2-4,1 1 0,2-4 0,0-3 0,0-4 0,3-7 0,-1-6 0,2-7 0,0-8 0,-1-10 0,1-6 0,-2-5 0,-1 0 0,-2 0 0,-1 2 0,-3 6 0,-2 7 0,0-1 0,-3 26 0,1 6 0,0 3 0,2 5 0,2 5 0,1 2 0,2-1 0,2-4 0,-2-4 0,3-5 0,-2-7 0,0-8 0,0-10 0,-3-13 0,-1-8-50,1-11-9,-1-11 1,2-8 1</inkml:trace>
  <inkml:trace contextRef="#ctx0" brushRef="#br0" timeOffset="120239.8773">13473 11631 100,'6'31'53,"0"7"3,1 5-17,1 9-32,-1 2-7,2 2 0,-2-3 0,-1-2 0,0-6 0,-1-6 0,-1-7 0,0-8 0,-1-10 0,0 0 0,2-22 0,1-8 0,2-6 0,1-3 0,2-2 0,1-1 0,0 2 0,2 6 0,-3 8 0,1 10 0,-1 7 0,-1 6 0,0 4 0,-3 4 0,2 2 0,-1 0 0,0 0 0,-2-3 0,1-5-58,2-4 1,0-6 0,-1-8 0</inkml:trace>
  <inkml:trace contextRef="#ctx0" brushRef="#br0" timeOffset="120423.8878">13818 12032 80,'6'-11'53,"1"21"0,-1 4 3,-1 4-43,2 5-13,2-1 0,2 0 0,2-1 0,-1-7-2,3-8-47,0-7-4,-3-13 0,1-9-1</inkml:trace>
  <inkml:trace contextRef="#ctx0" brushRef="#br0" timeOffset="120612.8987">14037 11478 70,'-2'13'55,"-1"9"2,1 6-1,-1 9-39,1 4-17,1 7 0,0 1 0,2 3 0,1 1 0,-1-5 0,4-1 0,0-7 0,0-3-12,3-7-43,-1-10-3,-1-8 0</inkml:trace>
  <inkml:trace contextRef="#ctx0" brushRef="#br0" timeOffset="121058.9242">14013 11930 97,'-10'-9'54,"3"-1"-1,5 2-2,6 0-51,5 1 0,6-1 0,7 2-16,2-2-9,5 1-7,2 1-3,2 0 2,-3 0 2,0 2 14,-5 0 13,-5 1 11,-6 0 14,-5 1 7,-2 0 6,-14 7 0,-3 3-1,-5-3-8,0 5-14,-2-1-11,2 2 0,2 1 0,3 0 0,4-1 0,6-1 0,5 0 0,5-4 0,4 0 0,2-2 0,3-3-3,-3-2-4,0 1 1,-4-2 2,-4 1 2,-1 0 3,-7 1 2,-12 8 2,-1 3-2,-1 4 2,-1 0 0,1 2-5,3 2 0,3 1 0,8 1-6,6 3-45,7-3-1,7-1 2,1-4-3</inkml:trace>
  <inkml:trace contextRef="#ctx0" brushRef="#br0" timeOffset="121691.9604">12508 13180 109,'-6'26'54,"-1"4"0,2 4-16,4 5-38,-1 4 0,4 2 0,1-6 0,4-4 0,1-6 0,1-6 0,0-12 0,0-11 0,1-11 0,0-12 0,0-8 0,0-11 0,1-9 0,0-12 0,0-2 0,2 0 0,-1 0 0,1 5 0,0 5 0,1 11 0,1 12 0,2 16 0,-1 14 0,0 12 0,-2 11 0,0 9 0,-5 6 0,-3 4 0,-6-1 0,-6-1 0,-5-2 0,-5-7 0,-4-5 0,-3-5 0,0-5 0,-1-8 0,6-3 0,1-9 0,6-11-44,8-7-19,6-7 2</inkml:trace>
  <inkml:trace contextRef="#ctx0" brushRef="#br0" timeOffset="122104.984">12858 13002 63,'14'28'53,"-2"5"4,-1 6-1,1 6-30,-4 3-26,2 6 0,-2 0 0,0 3 0,-1-6 0,-1-3 0,-1-7 0,-1-7 0,-1-8 0,-1-12 0,-1-1 0,-4-27 0,1-6 0,-2-11 0,2-11 0,0-10 0,2-6 0,3-2 0,4-1 0,3 2 0,4 7 0,3 9 0,2 15 0,-1 13 0,1 9 0,-1 11 0,-4 8 0,-3 8 0,-6 3 0,-4 5 0,-7-2 0,-5-1 0,-4 2 0,-3-4 0,-2-4 0,-1-9 0,4-7 0,3-9-60,5-11-3,7-12 0</inkml:trace>
  <inkml:trace contextRef="#ctx0" brushRef="#br0" timeOffset="122352.9982">13328 12521 90,'19'-2'55,"-4"10"2,-4 8-4,-5 6-53,-2 9 0,-3 7 0,0 9 0,0 2 0,0 1 0,1-2 0,-2 1 0,1 0 0,0-7 0,1-3 0,-1-8 0,1-4 0,-1-7-16,0-9-43,-1-1-2,-1-27 1</inkml:trace>
  <inkml:trace contextRef="#ctx0" brushRef="#br0" timeOffset="122586.0115">13274 12811 124,'-9'-2'59,"2"0"0,0-1-46,13 4-13,5-1 0,7 1 0,5 0 0,7 0 0,4-1 0,4-1 0,0-2 0,0-1 0,-3-1 0,-6 0 0,-2 3 0,-8-1 0,-3 1-10,-4 3-52,-5 0-1,-1 0 2</inkml:trace>
  <inkml:trace contextRef="#ctx0" brushRef="#br0" timeOffset="124412.116">19692 9846 24,'5'-21'50,"-3"0"4,-1 3-16,0 7-1,-1-1-3,0 12-16,-1 12-18,4 8 0,-1 5 0,3 9 0,1 8 0,2 7 0,0 8 0,1 6 0,1 7 0,-3 1 0,0 1 0,-2 0 0,-2-5 0,0-5 0,-3-5 0,0-9 0,0-11 0,-2-10 0,1-6 0,-1-11 0,-2-1-40,4-23-25,1-12 1</inkml:trace>
  <inkml:trace contextRef="#ctx0" brushRef="#br0" timeOffset="124772.1365">20118 9625 130,'9'-23'58,"-4"9"-1,-1 0-47,-12 23-10,-2 6 0,-2 6 0,0 10 0,-3 5 0,3 7 0,2 4 0,4 0 0,6-2 0,6-4 0,5-6 0,6-9 0,3-9 0,2-11 0,1-11 0,-1-10 0,-3-12 0,-2-10 0,-4-10 0,-4-3 0,-4-1 0,-4 0 0,-4 5 0,-4 3 0,0 12 0,1 9-28,-1 7-34,3 7 3,-1 0-4</inkml:trace>
  <inkml:trace contextRef="#ctx0" brushRef="#br0" timeOffset="125097.1551">20716 10146 66,'6'5'55,"6"-2"4,2-2-5,0-3-33,6 1-21,1-3 0,2 1 0,-2-1 0,0-1 0,-2 2 0,-3-2 0,-2 0-36,-2 3-20,-4 1 1,-2-1-3</inkml:trace>
  <inkml:trace contextRef="#ctx0" brushRef="#br0" timeOffset="125307.1672">20767 10295 78,'-10'9'54,"6"-1"-1,-1-1 2,14-6-40,6 1-15,2-1 0,6 0-52,3-3-2,5-2 2,1-4-2</inkml:trace>
  <inkml:trace contextRef="#ctx0" brushRef="#br0" timeOffset="129743.4209">21519 10119 78,'-2'-9'54,"1"-1"0,1 10 2,0 0-43,1 11-13,4 7 0,4 5 0,4 10 0,3 6 0,3 6 0,3 4 0,1 2 0,-1-4 0,2-5 0,-2-6 0,-2-10 0,0-7 0,-1-11 0,-2-11 0,-1-12 0,-1-10 0,0-12 0,-3-9 0,-1-7 0,-4-8 0,-2 0 0,-4 2 0,-1 5 0,-3 5 0,-1 9 0,-2 11 0,0 8 0,2 9 0,0 4 0,0 0 0,14 13-52,1 2-12,5 1 2,4-2 2</inkml:trace>
  <inkml:trace contextRef="#ctx0" brushRef="#br0" timeOffset="130179.4458">22178 9982 91,'12'-6'58,"0"0"1,-12 6-12,-7-8-47,-1 5 0,-3 3 0,-2 5 0,-3 2 0,-3 5 0,1 4 0,0 5 0,-1 0 0,4 2 0,4 1 0,5 2 0,7-1 0,8-2 0,5-5 0,5-4 0,4-2 0,1-3 0,-1-3 0,-1-3 0,-6-4 0,-4 1 0,-5 2 0,-1-1 0,-17 5 0,-1 1 0,-4 3 0,-3 4 0,1 3 0,-1 5 0,0 2 0,5 4 0,4 3 0,6 1 0,6-1 0,7-2 0,6-4 0,6-7 0,5-4 0,5-11 0,5-6 0,0-7-34,3-9-27,0-9 1,0-8 1</inkml:trace>
  <inkml:trace contextRef="#ctx0" brushRef="#br0" timeOffset="130495.4639">22530 10226 91,'9'-17'54,"0"0"3,-13 29-8,-2 4-45,1 8-4,3 3 0,1 8 0,3 4 0,1 2 0,1-3 0,3-2 0,-2-7 0,1-7 0,-4-3 0,1-9 0,-1-1 0,-5-23 0,1-4 0,-2-9 0,3-9 0,-2-5 0,3-5 0,0-5 0,1 1 0,1 3 0,0 3 0,3 7 0,3 9 0,0 7 0,4 7 0,-1 9 0,5 8 0,0 5 0,2 4-59,0 3-1,0 0-1</inkml:trace>
  <inkml:trace contextRef="#ctx0" brushRef="#br0" timeOffset="130924.4884">22764 10168 75,'0'0'53,"0"12"1,5 3-3,0 1-31,2 0-18,2 1-2,2 0 0,4-1 0,2-1 0,1-6 0,4-3-16,0-8-16,1-6-9,1-9-2,2-7 1,-4-7 18,1-2 17,-1-1 12,-6 0 12,0 3 12,-7 5 10,-3 7 7,-6 9-3,-2-1-17,-2 24-26,-2 9 0,-2 6 0,-1 11 0,2 5 0,-2 11 0,0 5 0,0 9 0,-5 1 0,0 0 0,3-4 0,1-2 0,-1-5 0,4-10 0,3-9 0,2-10 0,5-8 0,1-13 0,-2 0-37,4-16-25,2-7 2,2-2-1</inkml:trace>
  <inkml:trace contextRef="#ctx0" brushRef="#br0" timeOffset="131751.5357">21927 11157 122,'11'-33'61,"-6"5"-1,-8 5-48,-5 6-12,-10 4 0,-3 7 0,-6 5 0,-2 4 0,-3 10 0,1 4 0,3 2 0,6 6 0,9 0 0,9 3 0,13 0 0,8-1 0,9-2 0,8 0 0,4 1 0,2-1 0,1 0 0,-3-1 0,-5-2 0,-6-1 0,-6 0 0,-6 0 0,-7-2 0,-7-1 0,-8 0 0,-6 0 0,-6 1 0,-4 0 0,-6-3 0,1-3 0,-1-4 0,3-8 0,7-5 0,7-10-35,7-12-30,10-11 0</inkml:trace>
  <inkml:trace contextRef="#ctx0" brushRef="#br0" timeOffset="131968.5482">22253 10801 70,'25'-9'57,"-4"14"1,-7 13 2,-4 6-50,-2 13-10,-4 7 0,1 9 0,-3 5 0,0 5 0,-2 2 0,2 0 0,-1-1 0,1-6 0,2-2 0,-1-7-7,0-10-53,4-10-2,1-15 2</inkml:trace>
  <inkml:trace contextRef="#ctx0" brushRef="#br0" timeOffset="132660.5877">22773 11126 134,'-18'8'62,"-6"4"-3,-4 5-59,-3 6 0,0 4 0,0 9 0,5 4 0,7 2 0,7-2 0,11-1 0,8-4 0,9-4 0,7-6 0,4-10 0,4-8 0,-1-11 0,-1-10 0,-4-10 0,-5-6 0,-6-8 0,-4-1 0,-4-4 0,-3 4 0,-6 2 0,3 10-9,-1 5-34,3 8 0,2 5 5,3 9 9,1 4 12,2 5 13,1 5 17,-2 2 18,-2 4 8,-2 4 3,-1 4-3,-2-1-20,2 4-19,-4-3 0,5 2 0,1-3 0,6-3 0,4-5 0,6-6 0,4-5 0,4-7 0,7-6 0,-1-10 0,2-6 0,-4-4 0,-1-2 0,-7 2 0,-6 1 0,-3 2 0,-1 0 0,-16 22 0,0 0 0,0 0 0,-18 31 0,6-1 0,9 3 0,2 2 0,10-2 0,5-3 0,5-7 0,9-8 0,0-5 0,3-10 0,1-9 0,-1-13 0,-4-11 0,-6-7 0,-3-5 0,-13-4 0,-4-2-49,-12-1-16,-13 5-1</inkml:trace>
  <inkml:trace contextRef="#ctx0" brushRef="#br0" timeOffset="133465.6338">19275 13402 49,'-1'-19'52,"2"-2"0,3 0 2,2 2-18,3-2-24,5 4-12,4 2 0,7 3 0,4 7 0,3 5 0,4 4 0,-1 10 0,1 5 0,-4 7 0,-2 6 0,-5 7 0,-6 4 0,-6 5 0,-8 5 0,-7 1 0,-8 2 0,-9 0 0,-9-3 0,-5-2 0,-6-9 0,-4-8 0,-1-7 0,1-10 0,2-10 0,6-15 0,7-12 0,9-10 0,8-7 0,10-3 0,7-4 0,9 2 0,6 4 0,2 8 0,5 15 0,1 12 0,0 11 0,0 9 0,-1 9 0,-3 8 0,-2 4 0,-2 7 0,-5 0 0,-2-5 0,-4-4 0,-3-6 0,-1 0 0,-3-10 0,-1-10-7,0 0-59,1-29 3,3-9-1</inkml:trace>
  <inkml:trace contextRef="#ctx0" brushRef="#br0" timeOffset="133789.6523">19923 13161 109,'15'-19'58,"-6"13"2,0-1-32,-14 23-28,1 7 0,0 8 0,3 7 0,2 4 0,7 2 0,4-3 0,7-5 0,3-7 0,5-8 0,1-9 0,2-11 0,-3-10 0,-2-11 0,-6-9 0,-7-5 0,-6-9 0,-7-2 0,-9-1 0,-5 0 0,-5 3 0,-4 3 0,-1 12 0,-1 6 0,3 8-61,6 7-2,4 5 1</inkml:trace>
  <inkml:trace contextRef="#ctx0" brushRef="#br0" timeOffset="134247.6785">20591 13587 21,'0'0'45,"0"0"5,7 1-11,1-4-11,4 0-8,-1 1-2,4 2 0,1-4-6,3 2-8,-2 0-4,0 0 0,0 0-4,-4-2-20,-2-3-27,-1 0-3,-1 0 1,-9 7 2</inkml:trace>
  <inkml:trace contextRef="#ctx0" brushRef="#br0" timeOffset="134470.6913">20622 13644 60,'-2'13'52,"1"-3"1,0-1 3,1-9-29,9-2-20,1 1-7,2 0 0,2-2 0,3 3-14,4 1-39,1-3-1,2 2-1,-2-4 2</inkml:trace>
  <inkml:trace contextRef="#ctx0" brushRef="#br0" timeOffset="135173.7315">21601 13217 105,'-8'-8'55,"-10"3"3,-5 1-21,-7 6-37,-6 2 0,1 4 0,1 6 0,4 4 0,4 1 0,8 3 0,10 1 0,10 2 0,13 0 0,9-1 0,9-4 0,8-1 0,5 2 0,2 0 0,-1 2 0,-3 0 0,-4 2 0,-8 4 0,-5 2 0,-8 2 0,-9-5 0,-10 2 0,-7-4 0,-8-1 0,-8-2 0,-6-2 0,-8-1 0,-2-2 0,-4 1 0,0-6 0,2-2 0,1-6 0,9-5 0,9-10 0,7-10-61,11-15-7,8-11 3</inkml:trace>
  <inkml:trace contextRef="#ctx0" brushRef="#br0" timeOffset="135428.7461">21903 12988 109,'18'3'61,"-5"12"2,-6 7-41,0 10-22,-4 5 0,1 12 0,-1 4 0,-3 5 0,0 2 0,0 4 0,0 4 0,-3 0 0,1-4 0,0-3 0,1-6 0,1-8 0,2-6 0,2-12-8,4-15-55,4-13-1,4-14 1</inkml:trace>
  <inkml:trace contextRef="#ctx0" brushRef="#br0" timeOffset="135737.7637">22311 13351 116,'10'-15'59,"-19"31"1,-5 5-40,-2 8-20,-4 3 0,-1 5 0,0 6 0,4 3 0,3 0 0,8-5 0,6-2 0,10-8 0,5-8 0,5-9 0,4-12 0,0-11 0,2-13 0,-3-10 0,-6-12 0,-6-7 0,-5-1 0,-6 2 0,-5 2 0,-6 3 0,-4 10 0,-6 6 0,6 13-10,-1 7-51,3 5-1,7 7 3</inkml:trace>
  <inkml:trace contextRef="#ctx0" brushRef="#br0" timeOffset="136203.7904">22432 13429 45,'18'8'55,"-5"0"3,-5 0 0,-2 1-19,-4 7-39,0 2 0,1 8 0,3 3 0,2 4 0,4 2 0,2 1 0,3-5 0,5-6 0,3-8 0,2-8 0,4-7 0,-1-11 0,0-6 0,0-9 0,-2-3 0,-3-2 0,-4 2 0,-5-2 0,-6 4 0,-4 5 0,-3 8 0,-1 0 0,-6 28 0,-1 7 0,2 6 0,0 9 0,4 1 0,6 5 0,4-3 0,11-4 0,4-5 0,7-8 0,2-8 0,3-11 0,2-7 0,-3-12 0,-5-13 0,-7-8 0,-3-8 0,-9-5 0,-9-5 0,-10-1 0,-9 2 0,-6 3 0,-4 12 0,-4 7-46,-6 12-20,-3 8 1</inkml:trace>
  <inkml:trace contextRef="#ctx0" brushRef="#br0" timeOffset="137120.8429">19258 16043 59,'-5'-9'49,"3"2"3,2-3-9,0 0-25,0 10-2,14-1 2,2-1-18,6 2 0,5-2 0,4 3 0,4 4 0,2 4 0,1 2 0,-2 5 0,-6 0 0,-3 6 0,-8 4 0,-6 3 0,-8-2 0,-11-3 0,-8-1 0,-7-1 0,-9 1 0,-4-4 0,-3-2 0,1-4 0,2 1 0,6-2 0,7-6 0,-2 0 0,23-6 0,0 0 0,22 2 0,2 0 0,4 1 0,3 3 0,2 8 0,1 3 0,-3 5 0,-1 5 0,-5 2 0,-4 3 0,-5 0 0,-6 1 0,-5-4 0,-6 0 0,-8-2 0,-6-4 0,-9-1 0,-6-5 0,-6-5 0,-3-4 0,-3-4 0,0-4 0,5-5 0,4-3 0,8-4 0,7-2 0,0-1 0,18 15-43,18-32-21,8-5-1</inkml:trace>
  <inkml:trace contextRef="#ctx0" brushRef="#br0" timeOffset="137427.8604">19911 15860 105,'15'-20'55,"-7"7"3,-1 0-21,-16 24-37,0 7 0,1 5 0,3 5 0,6 5 0,6 1 0,5-2 0,9-2 0,5-10 0,4-7 0,3-9 0,1-7 0,-3-6 0,-5-7 0,-6-9 0,-8-5 0,-8-1 0,-8-2 0,-7 1 0,-7-2 0,-2 5 0,-1 5-32,-1 9-30,5 6 1,3 5 3</inkml:trace>
  <inkml:trace contextRef="#ctx0" brushRef="#br0" timeOffset="137826.8832">20528 16314 28,'0'0'48,"0"0"4,0 0 1,0 0-20,23-5-14,-1 4-4,-2-2-8,1 1-7,0 2 0,0 1 0,-2 3 0,0 1 0,-1 1 0,1-1-11,-19-5-44,20 7-2,-1-1 3,-19-6 0</inkml:trace>
  <inkml:trace contextRef="#ctx0" brushRef="#br0" timeOffset="138058.8965">20641 16453 74,'0'0'49,"-20"10"6,-1 0-6,21-10-21,0 0-28,0 0 0,18 3-11,2 0-29,3-3-12,7 2 0,2-2 0</inkml:trace>
  <inkml:trace contextRef="#ctx0" brushRef="#br0" timeOffset="138518.9228">21428 16217 43,'0'0'51,"0"0"-3,8 22 5,-4 5-22,-4 3-18,0 6-1,0 3-8,3 8-4,-1 2 0,2 0 0,-1-5 0,0-1 0,1-8 0,-1-6 0,-1-7 0,-1 0 0,-1-22 0,0 0 0,0 0 0,-2-29 0,-2-3 0,-2-8 0,-2-13 0,-1-9 0,-2-9 0,0-4 0,-2-1 0,0 4 0,2 7 0,1 9 0,3 13 0,4 7 0,6 8 0,7 8 0,7 4 0,10 4 0,6-2 0,8 0 0,6 0 0,4 2 0,3 5 0,-2-1 0,-2 2 0,-6 0 0,-5 2 0,-7 0 0,-6 1 0,-7-1 0,-5 1-8,-7 1-55,0 0 3,-17 7-5</inkml:trace>
  <inkml:trace contextRef="#ctx0" brushRef="#br0" timeOffset="138752.9362">21405 16225 105,'-28'17'57,"5"-6"-1,6-7-19,1 0-37,16-4 0,0 0 0,21-6 0,3-1 0,6 3 0,3-3-10,6 0-46,4 2 0,4 0 0,0 3 0</inkml:trace>
  <inkml:trace contextRef="#ctx0" brushRef="#br0" timeOffset="139196.9616">22165 16306 60,'-17'-17'53,"-1"-2"1,-4 3 1,-3-3-35,2 10-7,-3 4-13,1 9 0,-1 7 0,1 7 0,-1 8 0,5 7 0,1 4 0,5 3 0,5 0 0,8-1 0,5-8 0,7-5 0,4-5 0,7-9 0,2-8 0,2-11 0,1-7 0,-1-8 0,-1-6 0,-2-1 0,-3-5 0,-3 2 0,-6 0 0,-3 7 0,0 0 0,-7 25 0,0 0 0,0 0 0,-4 32 0,2 5 0,2 4 0,1 4 0,-1-3 0,1-3 0,5-3 0,-1-5 0,5-6-16,-2-1-44,9-19-3,4-11 1</inkml:trace>
  <inkml:trace contextRef="#ctx0" brushRef="#br0" timeOffset="139541.9813">22567 16202 94,'3'-16'56,"-10"8"0,-11 6-7,-7 11-49,-6 3 0,0 6 0,2 2 0,5 5 0,6 4 0,7 1 0,10 1 0,11-1 0,8-3 0,7 3 0,3-4 0,4 1 0,-2 0 0,0 1 0,-5 5 0,-5 1 0,-6 0 0,-6 0 0,-5-1 0,-9-2 0,-5-4 0,-6-2 0,-8-7 0,-3-6 0,-2-3 0,-3-9 0,4-5 0,4-11-60,5-7-3,9-13-2</inkml:trace>
  <inkml:trace contextRef="#ctx0" brushRef="#br0" timeOffset="139827.9977">22889 15609 85,'26'-24'57,"-9"13"1,-5 17-3,-4 11-55,-8 11 0,-2 13 0,-2 12 0,0 11 0,-2 7 0,-1 8 0,0 1 0,-2 2 0,4 3 0,0-2 0,0-4 0,3-3 0,2-5 0,1-9 0,3-10 0,-2-9 0,2-11 0,0-12-52,0 0-12,-4-20 0</inkml:trace>
  <inkml:trace contextRef="#ctx0" brushRef="#br0" timeOffset="140083.0123">22717 16201 93,'-31'-17'58,"6"2"0,5 7-12,6 3-46,-1-1 0,27 5 0,7 3 0,9-2 0,10 0 0,5 0 0,7 1 0,5 2 0,3 0 0,2 1 0,-3 0 0,0 2 0,-10-3 0,-6-2 0,-5 0-63,-5-1-1,-8 3 2</inkml:trace>
  <inkml:trace contextRef="#ctx0" brushRef="#br0" timeOffset="140361.0282">23371 16528 124,'1'31'65,"0"-1"-2,-1-30-60,0 0-3,0 0 0,0 0 0,0 0 0,0 0 0,0 0 0,0 0 0,0 0 0,0 0 0,0 0 0,0 0 0,0 0 0,0 0 0,0 0-39,0 0-27,0 0 4</inkml:trace>
  <inkml:trace contextRef="#ctx0" brushRef="#br1" timeOffset="156102.9286">7239 10172 26,'-3'-7'22,"-2"-1"-3,5 8-1,-7-4-6,-1 1-2,0 2 0,-1 2-4,-2 2 0,-2 1-2,1 1 1,-2-1 0,0 1-1,0 0 0,2 1-1,0-1 0,0 1 1,0 1-2,1 1-1,0 1-1,0 1 3,1-1-3,0 0 3,0 0-3,0 0 2,1 0 1,1-1-2,0 0 1,1 0-1,0 2 2,1 1-1,-1 1-1,2 1 2,-1 1-3,0 0 2,0 2-1,1-1 1,0-1-1,0 1 1,2 2-1,-2 1 2,0 1-2,1 1 1,1 0 0,-1 3 1,0-2-1,1 3 0,0 0 1,0 1-3,1-2 3,0 1-2,-1 2 1,2 1 0,-1-1 0,2 0 0,0 0-1,2-3 1,0 1 1,3 0 0,-1-3 0,4-1-1,-1 1-1,1 1 2,0-1 0,2 0 0,1 0-1,0 0 0,1-2-2,3 1 0,-1-3 0,4-1 0,2-1 0,2-1 0,2-1 0,4-2 0,1-1 0,2-3 0,1-2 0,1-4 0,1-6 0,2-6 0,-4-4 0,-1-4 0,-1-4 0,-2-4 0,-1-5 0,-3-4 0,-2-5 0,-6-4 0,-3-7 0,-2-4 0,-4-7 0,-4-2 0,-6-1 0,-2-1 0,-4 1 0,-3 6 0,-4 5 0,-3 4 0,-4 3 0,-1 5 0,-2 3 0,0 5 0,1 5 0,-2 4 0,5 6 0,0 3 0,6 6 0,1 7-51,2 1-6,3 5 1,0-1 1</inkml:trace>
  <inkml:trace contextRef="#ctx0" brushRef="#br1" timeOffset="157473.0069">7163 10050 9,'-4'-14'23,"-2"-2"-1,1-1-2,-4-1-4,1-3-4,-3-5-2,0-1-2,-2-2-1,-3-1-1,-2-2-2,-2 1 0,-2-1 0,-3-1 2,-1 2 0,-5 1-1,0-2-1,-2 1 3,-2 2-2,-2 1 0,-2 2 0,0 2-3,-2 1 2,-1 1-1,0 2 0,0-1 0,-1 3-1,0 0 1,0 1 0,1 2-1,2 1 0,0 3-1,0 0 1,1 1-1,0 1 1,2 2-2,-1 1 0,1-1 3,2 1-3,0-1 1,2 1-1,2 2 1,0 1-1,0 0 0,0 0 0,1 2 0,0 2 1,-1 1-1,-1 2 3,0-2-2,-1 1-1,2 2 2,-1 1 0,0-1-1,-1 2 2,0 0-3,2 2 2,0 1-1,1 1 2,2-3-2,1 1 0,2 0 0,2 0 0,4-2 0,3-1 0,3-1-2,3-2 1,2 0-2,-1 0 2,9-3-3,0 0-3,0 0-7,0 0-22,0 0-13,0 0-1,3-11 0</inkml:trace>
  <inkml:trace contextRef="#ctx0" brushRef="#br1" timeOffset="157909.0319">5260 9085 15,'4'-8'40,"-4"8"2,0 0-1,0 0-16,0 0-4,0 13-2,-2-2-6,-1 4-2,-2 2-2,-2 6 2,-3 3-3,-1 4-8,-2 1 0,1 2 0,-2 1 0,3 2 0,-1-2 0,4-1 0,2-4 0,3-2 0,3-4 0,4-3 0,5-4 0,3-3 0,3-2 0,3-3 0,1 0 0,4-1 0,-1-1 0,-1-2 0,0-1 0,-1 0 0,-4-2 0,-1 0 0,-1 0 0,-3-1-14,2-4-43,2 0 0,2-3-3</inkml:trace>
  <inkml:trace contextRef="#ctx0" brushRef="#br1" timeOffset="158721.0783">7283 9829 54,'-1'-9'38,"1"0"0,-1 0-5,1 9-1,0 0-8,0 0-3,0 0-6,3 10-15,0 1 0,2 6 0,2 1 0,3 5 0,-1 3 0,1 3 0,0 2 0,-1-1 0,-2 0 0,-2-3 0,-5-2 0,-3-2 0,-6-3 0,-3-3 0,-5-5 0,-9-2 0,0-3 0,-6-1 0,-2-2 0,0-2 0,2-2 0,2-3 0,6 1 0,5-3-13,7-6-47,8-6 0,6-5-2</inkml:trace>
  <inkml:trace contextRef="#ctx0" brushRef="#br1" timeOffset="159338.1136">6469 8315 55,'-3'-9'50,"3"9"-1,0 0-7,-11 8-16,0 2-6,-2 7-7,-3 3-13,-1 6 0,-3 6 0,1 3 0,2 1 0,1-1 0,4-1 0,4-4 0,8-5 0,5-5 0,10-7 0,3-4 0,8-1 0,5-4 0,3-3 0,3 0 0,-1 2 0,-1 1 0,-2 3 0,-4 4 0,-4 4 0,-7 6 0,-4-2 0,-6 5 0,-6 3 0,-6 2 0,-5-1 0,-5 0 0,-6-3 0,-1-2 0,-3-2 0,1-7 0,1-6 0,3-9 0,5-3 0,7-9-52,4-11-9,7-5-1,4-7 3</inkml:trace>
  <inkml:trace contextRef="#ctx0" brushRef="#br1" timeOffset="159788.1393">6749 8562 53,'12'10'52,"-5"6"0,0 4 0,-1 7-25,-2 2-8,4 3-19,-2-3 0,3-3 0,1-3 0,2-6 0,1-6 0,2-6 0,0-8 0,0-6 0,0-6 0,-1-7 0,-2-6 0,-1-4 0,-3 0 0,-1 2 0,-2 3 0,-2 5 0,0 6 0,0 7 0,-1-1 0,2 21 0,1 4 0,4 3 0,1 2 0,4 0 0,0 0 0,3-3 0,1-3 0,1-4 0,-3-6 0,1-6 0,-4-6 0,-4-6 0,-4-8 0,-4-7 0,-5-4 0,-6-3 0,-1 0 0,-4-1 0,0 1 0,1 4-40,2 4-16,6 7 2,3 3-3</inkml:trace>
  <inkml:trace contextRef="#ctx0" brushRef="#br1" timeOffset="160187.1622">7307 8280 79,'-9'9'54,"-5"1"-1,-1 0-12,-1 4-17,-2 2-20,2 3-4,1 1 0,5 2 0,4 1 0,5-2 0,6-1 0,8-5 0,4-4 0,6-7 0,1-5 0,2-7 0,-1-8 0,-3-2 0,-3-3 0,-5 0 0,-3 2 0,-3 4 0,-5 4 0,0-1 0,-3 12 0,-2 12 0,-1 1 0,2 5 0,2 0 0,3 1 0,2 3 0,1-3 0,5-1 0,0-7-27,3-6-25,1-5-3,0-7-1,0-7 3</inkml:trace>
  <inkml:trace contextRef="#ctx0" brushRef="#br1" timeOffset="160593.1854">7553 8273 21,'-1'-16'48,"1"25"4,1 4 3,0 10-21,2 5-9,3 10-5,1 5-20,3 7 0,1 3 0,3 0 0,2 2 0,-1-4 0,0-4 0,-3-11 0,-2-8 0,-1-9 0,-2-13 0,0 0 0,-11-25 0,-2-12 0,-1-13 0,-1-10 0,-4-5 0,0-7 0,1-3 0,3 3 0,4 3 0,5 11 0,5 10 0,5 14 0,9 11 0,5 12 0,3 10 0,-1 9 0,0 6 0,-3 5 0,-7 4 0,-6 2 0,-10 1 0,-7 0 0,-9 0 0,-6-6 0,-3-2 0,-3-6-56,2-10-7,3-13-1</inkml:trace>
  <inkml:trace contextRef="#ctx0" brushRef="#br1" timeOffset="160932.2048">7947 7611 33,'-4'-14'47,"0"4"2,-1-1 4,9 20-23,-2 4-6,6 10-5,1 7-19,1 10 0,3 8 0,1 11 0,0 5 0,0 7 0,0 2 0,-3 3 0,-2-3 0,-2-3 0,-2-2 0,-1-8 0,1-6 0,-2-8-32,-1-10-29,0-15 2,0-12 0</inkml:trace>
  <inkml:trace contextRef="#ctx0" brushRef="#br1" timeOffset="161383.2306">8477 7565 82,'1'-17'51,"-10"8"2,-3 6-10,-8 9-24,-6 5-12,1 8-7,-2 3 0,1 3 0,1 2 0,6 0 0,5-1 0,8-2 0,7-6 0,8-3 0,7-2 0,8-1 0,3-1 0,4-2 0,3 1 0,1 3 0,-1 7 0,-3 4 0,-3 5 0,-4 3 0,-4 4 0,-5 2 0,-7 3 0,-5 0 0,-7-3 0,-5-1 0,-5-3 0,-3-2 0,-3-3 0,-4-4 0,-1-7 0,-1-7 0,3-4 0,2-11 0,6-12-45,4-10-19,7-8 0</inkml:trace>
  <inkml:trace contextRef="#ctx0" brushRef="#br1" timeOffset="161653.246">8700 7955 98,'18'24'57,"-4"5"2,-1 3-18,-3-3-41,2 2 0,1-4 0,2-3 0,0-8 0,2-5 0,1-7 0,0-6 0,1-8 0,-4-10 0,-4-9 0,-2-11 0,-7-6 0,-6-8 0,-3-2 0,-6-2 0,1 5 0,-3 3-47,0 4-13,2 7 3,3 5-1</inkml:trace>
  <inkml:trace contextRef="#ctx0" brushRef="#br1" timeOffset="162084.2707">8912 7432 72,'0'0'52,"5"10"2,-3 4 1,3 5-33,6 9-22,2 6 0,3 10 0,2 5 0,4 5 0,-1 1 0,0 1 0,-2-5 0,-2-5 0,-4-6 0,-1-7 0,-2-8 0,-2-8 0,-2-10 0,0 0 0,-1-25 0,3-5 0,-1-5 0,3-2 0,0 0 0,2 1 0,1 5 0,2 7 0,0 8 0,1 9 0,-1 11 0,-1 6 0,-2 7 0,-7 5 0,-3 4 0,-9 2 0,-5-2 0,-5 1 0,-5-5 0,-5-7 0,2-7 0,2-10-44,2-12-18,8-13-1</inkml:trace>
  <inkml:trace contextRef="#ctx0" brushRef="#br1" timeOffset="162421.29">9489 7496 113,'11'9'57,"-10"4"0,-7 2-29,-5 8-28,-7 1 0,1 1 0,3-1 0,3 1 0,6-2 0,8-3 0,9-2 0,8-2 0,5-4 0,5 0 0,3 2 0,1 2 0,-1-1 0,-3 2 0,-6 4 0,-8 2 0,-6 3 0,-7 3 0,-7-2 0,-6 0 0,-7 0 0,-4-3 0,0-5 0,-1-7 0,1-12-56,4-12-8,2-14 0</inkml:trace>
  <inkml:trace contextRef="#ctx0" brushRef="#br1" timeOffset="162684.305">9626 6959 115,'11'-6'61,"-1"17"-3,-3 12-37,3 13-21,-2 9 0,2 11 0,2 5 0,2 4 0,2 4 0,1 1 0,2 1 0,0-2 0,-1-3 0,3-4 0,-1-6 0,-2-6 0,-1-6 0,-3-14 0,-3-12-26,-1-10-37,-2 0 3,-7-31-2</inkml:trace>
  <inkml:trace contextRef="#ctx0" brushRef="#br1" timeOffset="162949.3202">9626 7468 104,'-14'4'55,"4"1"1,2-1-16,20-7-40,7 0 0,5-3 0,10 1 0,3 0 0,5 0 0,3 0 0,-2 0 0,2 2 0,-4 2-49,-4 3-9,-3 1 1,-5 0-1</inkml:trace>
  <inkml:trace contextRef="#ctx0" brushRef="#br1" timeOffset="163216.3354">10273 7688 92,'8'18'59,"0"-3"-1,-5-5-12,0-1-46,-3-9 0,0 0 0,0-8 0,0 0 0,0 8-21,0 0-37,0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1:12:20.1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2189 2094 5,'-10'35'34,"0"7"2,-2 2-8,0 5-15,2 2 3,0-4-1,3-5-1,1-9 2,-4 1-1,10-34 2,0 0-6,0 0 2,0 0-1,0 0-2,0-35-10,0-12 0,0-11 0,2-13 0,0-13 0,-1-3 0,2-4 0,0-2 0,2 5 0,1 5 0,1 9 0,1 9 0,1 14 0,2 8 0,0 10 0,-1-1 0,-10 34 0,0 0 0,0 0 0,0 0 0,28-18 0,0 0 0,-28 18 0,0 0-19,0 0-30,0 0-6,0 0 3,0 0-1</inkml:trace>
  <inkml:trace contextRef="#ctx0" brushRef="#br1" timeOffset="4666.2669">2126 2230 3,'-5'30'38,"-1"0"1,6-30-3,0 0-13,-5 37 0,0-1 3,5-36-4,0 0-2,0 0-5,0 0-5,0 0-10,7-38 0,-1-5 0,2-12 0,-1-14 0,-2-9 0,1-10 0,-1-9 0,-1-2 0,0 1 0,0 7 0,0 6 0,4 7 0,1 8 0,0 13 0,3 13 0,-1 1 0,-11 43 0,27-8 0,1 0 0,-7 37 0,1 13 0,0 11 0,1 12 0,-1 6 0,1 11 0,-1 4 0,-4-2 0,-1 1 0,-2-3 0,-2-4 0,-2-7 0,-1-7 0,-3-9 0,-1-8 0,-2-6 0,-1-9 0,1-7 0,-2-1 0,-2-24-20,0 0-42,-7-31 1,-2-4-2</inkml:trace>
  <inkml:trace contextRef="#ctx0" brushRef="#br1" timeOffset="4884.2793">2276 1894 88,'-27'-11'54,"-1"-1"1,28 12 0,0 0-52,0 0-3,0 0 0,0 0 0,0 0 0,30 22 0,5-10 0,3-4 0,4-4 0,2 2 0,-1-1 0,2-2 0,-1-2-37,-3-1-22,0 0 1,-3-4 0</inkml:trace>
  <inkml:trace contextRef="#ctx0" brushRef="#br1" timeOffset="5155.2948">3025 1821 118,'0'0'58,"0"0"3,-23-5-43,1 14-18,-4 6 0,-1 10 0,0 5 0,-1 5 0,2 4 0,5 1 0,3-2 0,8-1 0,7 2 0,8-3 0,8-2 0,7-6 0,7-6 0,3-12 0,5-8 0,2-13-48,-3-12-12,-3-12 2,-6-8 0</inkml:trace>
  <inkml:trace contextRef="#ctx0" brushRef="#br1" timeOffset="5373.3073">3006 1465 113,'-12'-31'53,"-2"0"2,14 31-21,-9 22-34,6 10 0,1 7 0,3 11 0,1 7 0,3 6 0,1 4 0,1 2 0,1 3 0,0-2 0,1 2 0,0-6 0,3-6-4,2-6-54,0-7-3,2-10 3</inkml:trace>
  <inkml:trace contextRef="#ctx0" brushRef="#br1" timeOffset="5636.3223">3543 1839 121,'10'-28'58,"-10"28"-1,-31 7-38,-3 7-19,-2 10 0,0 6 0,4 7 0,-2 6 0,8 2 0,6-1 0,10-1 0,10-5 0,10-3 0,10-5 0,7-10 0,9-9 0,0-14 0,3-14-59,0-11-3,-4-14 1</inkml:trace>
  <inkml:trace contextRef="#ctx0" brushRef="#br1" timeOffset="5846.3344">3506 1243 99,'-3'24'58,"1"12"0,4 5-18,4 12-40,0 9 0,3 8 0,2 6 0,3 0 0,-1 2 0,2-3 0,1 1 0,0-8 0,-1-10-52,1-8-9,2-12 4</inkml:trace>
  <inkml:trace contextRef="#ctx0" brushRef="#br1" timeOffset="6058.3465">3868 1820 82,'0'0'57,"16"22"-2,-6 3 1,-5 1-51,-2 7-5,-1 6 0,-1 4 0,4 1 0,-1-1 0,3-3 0,2-7 0,5-5-10,-1 1-45,8-32-1,2-9 0,-2-15 2</inkml:trace>
  <inkml:trace contextRef="#ctx0" brushRef="#br1" timeOffset="6297.3602">4222 1279 115,'8'-23'58,"0"0"-5,-3 46-24,0 8-29,0 12 0,2 8 0,3 12 0,1 9 0,0 2 0,1 0 0,0 0 0,2 2 0,0-5 0,-2-3 0,0-8 0,1-7 0,-1-10-53,-3-12-7,1 0-1,-10-31 5</inkml:trace>
  <inkml:trace contextRef="#ctx0" brushRef="#br1" timeOffset="6471.3701">4212 1902 163,'-23'-19'62,"5"6"-32,-2-1-30,20 14 0,0 0 0,0 0 0,19-4 0,4 3 0,8 1 0,3-7 0,8 0 0,3-6-57,1-2-4,-2-3 3</inkml:trace>
  <inkml:trace contextRef="#ctx0" brushRef="#br1" timeOffset="6651.3804">4618 1678 92,'0'0'56,"9"25"1,-7 1-7,-1 5-50,-3 2 0,0 6 0,-1 6 0,3 5 0,0 0 0,3-3 0,4-1 0,-2-6 0,4-8-52,8-5-6,1-11 2,6-12-3</inkml:trace>
  <inkml:trace contextRef="#ctx0" brushRef="#br1" timeOffset="6944.3972">5011 1800 145,'0'0'61,"0"0"-12,0 0-49,-25 31 0,4 3 0,4 4 0,4 0 0,3 1 0,6-3 0,5-2 0,6-7 0,4-3 0,0-1 0,10-17 0,0-5 0,-1-8 0,0-10 0,-4-9 0,-5-10 0,-2-5 0,-4-7 0,-4 6 0,-4-1 0,1 8 0,0 10-47,-2-1-15,4 26 4,0 0-1</inkml:trace>
  <inkml:trace contextRef="#ctx0" brushRef="#br1" timeOffset="7283.4166">5153 2117 62,'10'34'56,"-2"-9"0,-2 0-9,-6-25-13,0 0-34,0 0 0,15-35 0,-6-4 0,3-1 0,-1-2 0,3 2 0,0 7 0,1 10 0,-1 0 0,4 28 0,0 6 0,0 8 0,-1 8 0,2 4 0,0-2 0,1 0 0,0 0 0,0-3 0,0-5 0,0-10 0,-1-9 0,-1-1 0,-5-28 0,-3-6 0,-4-8 0,-5-6 0,-2-3 0,-7-3 0,-1 2-31,0 4-30,-5 0 1,-3 2-4</inkml:trace>
  <inkml:trace contextRef="#ctx0" brushRef="#br1" timeOffset="7441.4256">5033 1350 122,'0'0'44,"0"0"-11,0 0-33,0 0-56,0 0-1,24 11 1</inkml:trace>
  <inkml:trace contextRef="#ctx0" brushRef="#br1" timeOffset="7629.4363">6121 1503 89,'26'-3'37,"-26"3"-27,0 0-10,0 0-43,0 0-15</inkml:trace>
  <inkml:trace contextRef="#ctx0" brushRef="#br1" timeOffset="7824.4475">5925 1675 162,'0'0'60,"0"0"-27,0 0-33,0 0 0,0 0 0,0 0-35,0 0-22,22 12-2,-3 2 3</inkml:trace>
  <inkml:trace contextRef="#ctx0" brushRef="#br1" timeOffset="8448.4832">5928 2444 13,'-17'8'44,"17"-8"4,0 0-6,-22 0-8,-1 0-7,23 0-3,0 0-5,-24 8-15,1 2-4,1-5 0,-3 0 0,-6-3 0,-5-1 0,-8-1 0,-5-1 0,-7 0 0,-5 0 0,-7-4 0,-6 1 0,-5 1 0,-5 1 0,-3 1 0,-3 1 0,-4 0 0,-5 0 0,-2 4 0,-4 0 0,-3-1 0,-2 1 0,-4 0 0,-2 2 0,-2 0 0,-3 2 0,-2 0 0,0 0 0,-2 3 0,0-1 0,-2 0 0,1-1 0,0 1 0,2 2 0,2 0 0,5 2 0,4-2 0,9 1 0,6-2 0,11-4 0,11-1 0,11-5 0,11-1 0,10-2 0,14 1 0,4-3 0,1 0 0,25 4 0,0 0-64,0 0 2,0 0-1</inkml:trace>
  <inkml:trace contextRef="#ctx0" brushRef="#br1" timeOffset="13268.7589">1485 6245 18,'0'0'39,"0"0"2,0 0-6,0 0-11,0 0 0,0 0-5,0 0-3,0 0-1,0 0-4,0 0 0,17-29-9,2 5-2,1 0 0,3-3 0,4-3 0,5-3 0,4-6 0,3-4 0,4-3 0,3-4 0,3-3 0,3-1 0,1 0 0,0-2 0,0 1 0,0 3 0,-1-1 0,-1 3 0,-2 1 0,-4 4 0,-1 3 0,-4 4 0,-4 3 0,-5 4 0,-5 5 0,-4 5 0,-5 5 0,-3 3 0,-4 2 0,-3 4 0,-1-1 0,-6 8 0,0 0 0,0 0 0,0 0 0,0 0 0,0 0 0,0 0 0,0 0-34,0 0-21,0 0-1,7 0 1</inkml:trace>
  <inkml:trace contextRef="#ctx0" brushRef="#br1" timeOffset="13953.7981">2507 4431 17,'0'-11'38,"0"11"4,0 0-9,1 12-12,-1 1 1,2 5-4,-2 3 0,2 7 0,-3 5-4,2 5-3,-2 3-8,0 4-3,-1 2 0,2 3 0,-2-1 0,0-1 0,1-4 0,0-3 0,1-5 0,0-5 0,0-6 0,1-8 0,0-5-24,1-1-28,0-19-3,3-5 0,-3-8 3</inkml:trace>
  <inkml:trace contextRef="#ctx0" brushRef="#br1" timeOffset="14269.8161">2677 4409 18,'7'-4'41,"-4"12"5,-3 2 1,2 5-18,0 8-7,-1 5-1,1 6-3,-1 3-5,0 6-13,-2 2 0,0 3 0,-1-1 0,-1 1 0,0-2 0,0-3 0,0-2 0,1-5 0,1-6 0,1-5 0,0-4 0,-1-7-10,0 0-46,1-14 0,1-16 0</inkml:trace>
  <inkml:trace contextRef="#ctx0" brushRef="#br1" timeOffset="14877.8509">2633 3535 46,'-7'7'47,"-3"1"2,2 2-3,0 5-24,-3 0-1,1 7-3,0 0-12,0 6-6,0 2 0,2 3 0,0 1 0,3 2 0,2 0 0,3 1 0,3-2 0,5-2 0,3-3 0,4-3 0,2-5 0,5-4 0,3-7 0,1-9 0,2-6 0,1-8 0,-2-7 0,-2-8 0,-3-8 0,-6-7 0,-3-2 0,-5-2 0,-7-1 0,-4 2 0,-5 1 0,-5 5 0,-3 5 0,-2 6 0,-4 6 0,-1 5 0,-1 5 0,1 3 0,1 6 0,3 2 0,4 5-4,6 3-56,4 3 1,4 3-1</inkml:trace>
  <inkml:trace contextRef="#ctx0" brushRef="#br1" timeOffset="19797.1323">4952 4728 57,'4'-10'47,"-2"0"3,-2 10-15,3 12-9,1 6-5,-3 3-2,1 10-19,-1 6 0,2 9 0,-2 4 0,2 6 0,-2 2 0,3 0 0,0 0 0,1-2 0,1-6 0,0-7 0,0-4 0,-1-11 0,5-7-13,-4-11-45,0-1 0,-4-30-1</inkml:trace>
  <inkml:trace contextRef="#ctx0" brushRef="#br1" timeOffset="19977.1426">4999 5048 49,'2'-8'46,"5"8"2,1-2-2,2 1-26,3 0-11,4-1 1,3-4-8,4-2-6,-2-4-12,1-5-15,-1 0-18,-2-9 2,-4-2 0</inkml:trace>
  <inkml:trace contextRef="#ctx0" brushRef="#br1" timeOffset="20233.1572">5242 4666 37,'1'-11'44,"-1"0"2,0 11-8,0 13-7,-2 3-7,2 9-4,0 4-5,0 9-15,2 5 0,0 6 0,1 3 0,2 3 0,0 3 0,0-2 0,1-4 0,0-2 0,-2-5 0,2-5 0,-1-9 0,-1-8 0,0-7 0,-1 0 0,-3-16-22,0 0-35,7-16 1,-2 0 0</inkml:trace>
  <inkml:trace contextRef="#ctx0" brushRef="#br1" timeOffset="21090.2063">5479 5169 48,'-7'-6'50,"0"-4"-1,3 1 2,2 1-28,2-1-6,4 2-5,-1-1-7,8 4-5,2 1 0,2 3 0,1 5 0,-1 5 0,0 4 0,-2 5 0,-4 3 0,-1 5 0,-6 4 0,-2 1 0,-6 0 0,-2-1 0,-4-1 0,-3-2 0,-1-4 0,-1-4 0,-1-5 0,2-6 0,0-6 0,4-8 0,3-7 0,3-5 0,4-3 0,6-1 0,3 0 0,5 2 0,4 5 0,3 5 0,4 6 0,0 7 0,1 4 0,0 5 0,-1 1 0,-2 3 0,-3 0 0,-2 0 0,-3-2 0,-4-5 0,0-3 0,-1-5-55,-1-1-5,-3-19 1</inkml:trace>
  <inkml:trace contextRef="#ctx0" brushRef="#br1" timeOffset="21428.2256">5963 4517 50,'10'-12'50,"0"8"0,-1 0 3,-9 15-20,0 8-14,-4 7-19,2 9 0,-1 7 0,-2 7 0,-1 6 0,0 7 0,-1 2 0,-2 2 0,0-1 0,-1-1 0,-2-3 0,2-3 0,-1-4 0,2-6 0,0-7 0,1-6 0,2-6 0,1-7 0,3-7 0,-1-1 0,2-25-58,4-6-2,-1-5 0</inkml:trace>
  <inkml:trace contextRef="#ctx0" brushRef="#br1" timeOffset="21962.2561">6106 5119 94,'0'12'54,"-1"-1"3,-2-1-12,1 0-40,2-10-5,0 0 0,0 0 0,-2-8 0,5-4 0,2-6 0,1-8 0,4-6 0,0-6 0,0-4 0,2 0 0,-2 0 0,0 2 0,-1 6 0,-1 8 0,0 9 0,0 10 0,0 11 0,3 9 0,1 9 0,0 9 0,3 6 0,3 3 0,0 0 0,1 1 0,0-5 0,0-5 0,0-6 0,-2-8 0,-2-8 0,0-9 0,-3-9 0,-1-11 0,-3-10 0,-2-10 0,-1-10 0,-3-5 0,0-2 0,-3 1 0,-1 4 0,-1 7 0,0 10 0,-1 8 0,3 13 0,0-1 0,1 15-58,1 12-3,0 4 1,2 6 4</inkml:trace>
  <inkml:trace contextRef="#ctx0" brushRef="#br1" timeOffset="22189.2691">6580 4976 80,'8'14'53,"-2"4"2,-1-1 2,-1-1-47,1 4-10,0 0 0,-1 1 0,0 0 0,1-1 0,-1-3 0,-1-5 0,2-4-31,-3-1-27,0-14 2,0-7-2</inkml:trace>
  <inkml:trace contextRef="#ctx0" brushRef="#br1" timeOffset="22361.279">6645 4631 97,'3'-7'54,"-1"-1"1,-2 8-6,0 0-49,0 0 0,0 0-36,0 0-18,9 10-2,-5 0 0</inkml:trace>
  <inkml:trace contextRef="#ctx0" brushRef="#br1" timeOffset="22917.3108">4915 5685 76,'7'-1'53,"0"-2"-1,4 2-9,4 0-22,3-2-11,9 2-10,7-1 0,11 1 0,9 0 0,12-2 0,12-4 0,12 0 0,9-1 0,15 1 0,9-3 0,8 0 0,5 0 0,1 2 0,-1 1 0,-6 0 0,-12-1 0,-13 0 0,-15 3 0,-18 1 0,-16 0 0,-16 0 0,-15 0 0,-12-1 0,-2-1 0,-25 6-5,-4-2-54,-4 1-1,-7 2 1</inkml:trace>
  <inkml:trace contextRef="#ctx0" brushRef="#br1" timeOffset="24053.3757">5654 6102 51,'0'0'46,"0"0"-6,0 0-4,0 10-7,-3 1-7,1 6-4,-3 5-5,0 5-13,-2 1 0,-1 3 0,-2-1 0,3-2 0,0-4 0,0-4 0,2-5 0,2-6 0,0-1 0,3-8 0,5-12 0,-1-6 0,2-6 0,0-5 0,0-5 0,2-3 0,0-1 0,1 0 0,0 3 0,0 6 0,2 7 0,1 8 0,3 8 0,3 8 0,4 7 0,1 7 0,4 5 0,2 7 0,1 3 0,1 3 0,-2 2 0,-2-1 0,-4-2 0,-4-2 0,-6-2 0,-6-3 0,-7-3 0,-7-4 0,-8-4 0,-5-4 0,-8-2 0,-5-3 0,-5-3 0,-1-2 0,-2-2 0,4-1 0,3-2 0,6 0 0,7-1 0,8-6 0,9 0 0,15-4-55,9-8-9,13-4 0</inkml:trace>
  <inkml:trace contextRef="#ctx0" brushRef="#br1" timeOffset="24820.4196">6920 5276 29,'0'-10'40,"0"10"0,0 0-2,0 0-3,-7-6-7,1 0-4,6 6-3,0 0-21,0 0 0,0 0 0,0 0 0,0 0 0,0 0 0,5 12 0,2 2 0,1 2 0,2 5 0,3 5 0,3 2 0,1 3 0,2 2 0,0 1 0,0 0 0,-1-2 0,-3-3 0,-2-2 0,-5-1 0,-5-3 0,-3-3 0,-6-2 0,-7-1 0,-4-3 0,-3-2 0,-2 0 0,-2-3 0,1 0 0,2-3 0,2-2 0,4 1 0,3-3 0,4 0-20,-1 0-42,9-2-2,0 0 0</inkml:trace>
  <inkml:trace contextRef="#ctx0" brushRef="#br1" timeOffset="28126.6087">1224 11044 21,'-14'26'42,"14"-26"5,0 0-9,0 0-4,0 0-3,0 0-5,0 0-10,0 0-16,0 0 0,18-24 0,1-1 0,3-3 0,1-5 0,7-8 0,3-2 0,4-8 0,4-6 0,2-6 0,4-5 0,2-6 0,3-2 0,1-3 0,1-3 0,-2 4 0,-2 3 0,-3 5 0,-3 6 0,-4 5 0,-5 8 0,-7 8 0,-4 8 0,-4 7 0,-5 7 0,0 0 0,-15 21 0,0 0 0,0 0 0,0 0 0,0 0 0,0 0 0,0 0-48,0 0-16,0 0 2</inkml:trace>
  <inkml:trace contextRef="#ctx0" brushRef="#br1" timeOffset="28682.6405">2035 9052 49,'1'-21'50,"-1"21"-1,0 0 5,0 0-26,0 21-9,1 1-13,-1 0-6,2 6 0,0 1 0,2 3 0,-2 0 0,2 0 0,0-2 0,-2-1 0,2-2 0,-2-3 0,-2-2 0,0 0 0,0-22 0,0 0 0,0 0-31,0 0-26,0 0 2,0 0-3</inkml:trace>
  <inkml:trace contextRef="#ctx0" brushRef="#br1" timeOffset="28969.6569">2175 8939 22,'16'21'45,"-1"-1"5,-16 1 1,1 3-20,-4 3-6,3 4-3,-3 0-13,4 3-9,-1 0 0,1 2 0,1-2 0,-1 0 0,3-5 0,-2-3 0,2-4 0,-1-1 0,-2-21-40,0 0-17,0 0 3,0 0-3</inkml:trace>
  <inkml:trace contextRef="#ctx0" brushRef="#br1" timeOffset="29443.684">2153 8328 36,'0'0'50,"0"0"-1,0 0 4,0 0-21,0 0-14,-18 19-5,-1-1-9,13 8-4,1 2 0,2 6 0,3 1 0,2 0 0,3-3 0,4-3 0,2-4 0,0 0 0,8-15 0,2-6 0,1-6 0,-1-8 0,-2-6 0,-1-8 0,-5-8 0,-3-6 0,-6-3 0,-5-1 0,-5 1 0,-3 3 0,-2 5 0,-3 5 0,0 8 0,0 0 0,14 20 0,0 0-37,0 0-23,0 0 2,-10 25 0</inkml:trace>
  <inkml:trace contextRef="#ctx0" brushRef="#br1" timeOffset="29924.7116">3362 9792 36,'0'0'45,"5"9"3,-1 4 0,0 3-27,-3 0-7,2 5-2,-1 1-2,2 3-3,0-2-3,0-1-1,0 0-3,0-4-6,-1-3-11,0-1-29,-3-6-5,-1-1 1,1-7 0</inkml:trace>
  <inkml:trace contextRef="#ctx0" brushRef="#br1" timeOffset="30142.724">3323 9895 88,'0'0'51,"-7"-2"3,0 0-3,7 2-40,0 0-11,10 4 0,-1 0 0,2 0 0,3-1 0,2 1 0,2 0 0,1-1 0,1-1-27,2 2-28,-2-1-2,2 0-1</inkml:trace>
  <inkml:trace contextRef="#ctx0" brushRef="#br1" timeOffset="31503.8019">5066 9558 96,'0'0'53,"0"0"-1,-2-8-13,0 0-24,4 18-15,1 7 0,0 7 0,2 8 0,1 8 0,2 8 0,-2 5 0,3 6 0,-2 2 0,2-2 0,-2-6 0,1-5 0,-1-6 0,-1-7 0,0-7 0,-1-11-56,0 0-3,-6-28 0,-2-8 1</inkml:trace>
  <inkml:trace contextRef="#ctx0" brushRef="#br1" timeOffset="31661.8109">5126 9899 72,'2'-16'49,"6"6"2,1 3-2,0 0-31,8 0-10,1 0-4,5-1-4,3-2-8,-1-4-19,-2-4-22,0-2-1,-4-5 0,-1-1 1</inkml:trace>
  <inkml:trace contextRef="#ctx0" brushRef="#br1" timeOffset="31879.8234">5362 9478 60,'-4'-16'50,"3"26"4,1 5 0,2 9-27,0 5-17,1 7-10,0 3 0,2 8 0,1 2 0,1 3 0,1 1 0,-1-2 0,1 1 0,-1-3 0,1-5 0,-2-10 0,3-5 0,-4-5-28,2-11-29,2-8-1,-2-12 0</inkml:trace>
  <inkml:trace contextRef="#ctx0" brushRef="#br1" timeOffset="32195.8415">5772 9548 97,'0'-15'56,"-5"6"2,-5 5-14,-4 2-44,-2 8 0,-3 7 0,1 9 0,-2 8 0,3 8 0,2 6 0,4 3 0,5 3 0,6 1 0,6-2 0,5-4 0,5-3 0,5-8 0,2-6 0,1-8 0,2-5 0,-2-8 0,1-5 0,-3-8 0,-4-9-50,0-6-12,-4-4 0</inkml:trace>
  <inkml:trace contextRef="#ctx0" brushRef="#br1" timeOffset="32737.8725">6043 9925 71,'1'25'52,"-1"-3"0,2-4-12,2 1-13,-3-4-14,3-1-13,-1-4 0,-1-1 0,-2-9 0,0 0 0,7-14 0,-3-4 0,0-8 0,-2-9 0,1-9 0,-1-7 0,1-2 0,-1 2 0,1 5 0,0 6 0,0 7 0,1 10 0,2 12 0,2 14 0,3 10 0,1 12 0,5 8 0,1 7 0,2 7 0,3 2 0,4 1 0,-1-2 0,1-7 0,-2-7 0,-2-9 0,-1-10 0,-3-11 0,-4-12 0,-2-10 0,-7-11 0,-3-11 0,-3-12 0,-3-7 0,-3-3 0,-6 1 0,0 2 0,-1 4 0,-1 7 0,2 13 0,0 8 0,2 7-52,2 11-9,0-1-1</inkml:trace>
  <inkml:trace contextRef="#ctx0" brushRef="#br1" timeOffset="33331.9064">7257 9680 85,'-8'-1'52,"8"1"-10,0 0-6,0 0-9,0 0-14,13-2-13,3-1 0,8 2 0,7 1 0,10 1 0,9 0 0,10 0 0,9-2 0,6-1 0,7 0 0,3-2 0,1-2 0,-1 0 0,-3-1 0,-6 1 0,-9 2 0,-10 1 0,-11 0 0,-11 1 0,-8-1 0,-10-1 0,-7 0 0,-8-4 0,-1 0 0,-12-1-4,1-1-48,-5-1-7,-3-3 0,-2 0 3</inkml:trace>
  <inkml:trace contextRef="#ctx0" brushRef="#br1" timeOffset="33683.9266">8162 9461 83,'-13'-7'56,"6"1"-6,-1-1-12,8 7-10,0 0-28,0 0 0,6-1 0,3 2 0,4 3 0,5 3 0,8 2 0,4 2 0,4 2 0,4 0 0,0 2 0,2 2 0,-5 0 0,-4-1 0,-5-1 0,-6-1 0,-4 0 0,-8 2 0,-6 1 0,-8 2 0,-4 1 0,-8 1 0,-4 3 0,-3 1 0,-3 1 0,0-2 0,1-1 0,4-1 0,5-3 0,4 0 0,5-5 0,4 1 0,2-3 0,5-1-32,2-3-33,0 0 2</inkml:trace>
  <inkml:trace contextRef="#ctx0" brushRef="#br1" timeOffset="34533.9752">1283 15793 66,'0'0'50,"0"0"4,0 0-3,0 0-24,0 0-20,0 0-7,16-34 0,3 0 0,2-10 0,3-6 0,5-10 0,5-9 0,5-11 0,4-8 0,5-8 0,4-7 0,1 1 0,3 2 0,-5 5 0,-2 8 0,-5 9 0,-5 10 0,-8 11 0,-4 7 0,-7 11 0,-6 6 0,-3 10 0,-3 3 0,0 0 0,-8 20 0,0 0 0,0 0 0,0 0-7,0 0-55,0 0 0,0 0 0</inkml:trace>
  <inkml:trace contextRef="#ctx0" brushRef="#br1" timeOffset="35678.0406">1712 12821 32,'0'0'36,"0"0"-8,0 0-7,0 0 0,0 0-1,0 0-1,0 0-4,14 21-1,-2-1-5,-12-20-3,0 0 0,0 0-3,0 0-2,0 0-3,0 0-15,0 0-29,0 0 0,0 0 0,0 0-2</inkml:trace>
  <inkml:trace contextRef="#ctx0" brushRef="#br1" timeOffset="36828.1064">1829 12723 71,'0'0'52,"0"0"0,-23-5-1,4 4-27,-1 0-19,20 1-5,-17 27 0,3 1 0,4 4 0,3 5 0,7 6 0,6 3 0,7-1 0,7-3 0,5-4 0,4-8 0,4-7 0,0-11 0,1-13 0,-3-10 0,-5-9 0,-5-6 0,-5-8 0,-7-4 0,-9-5 0,-5 0 0,-7 1 0,-6 4 0,-2 6 0,0 4 0,-3 6 0,3 11 0,-1-1-20,21 12-40,0 0-2,-6 24 2</inkml:trace>
  <inkml:trace contextRef="#ctx0" brushRef="#br1" timeOffset="37324.1348">3246 14611 85,'0'-7'52,"-1"-1"2,1 17 0,-1 2-44,2 5-10,-1 3 0,2 4 0,-1 2 0,1 5 0,1-2 0,1 0 0,-1-2 0,-1-3 0,1 0 0,-1-4-22,-2-5-34,-2-6 0,1 0 0</inkml:trace>
  <inkml:trace contextRef="#ctx0" brushRef="#br1" timeOffset="37527.1464">3156 14714 71,'0'0'50,"0"0"3,0 0-2,0 0-21,7-3-30,0-2 0,5 2 0,2 0 0,3 1 0,4 1 0,1-3-9,0-2-43,3 2-2,0 0-1,2 3 2</inkml:trace>
  <inkml:trace contextRef="#ctx0" brushRef="#br1" timeOffset="40009.2884">4230 15642 57,'-7'8'48,"7"-8"6,0 0-1,6-16-22,1-7-19,4-1-12,2-9 0,6-5 0,2-6 0,7-8 0,4-3 0,5-4 0,4-6 0,3-6 0,4-5 0,2-6 0,1-6 0,0 0 0,-1-6 0,0-1 0,-3 4 0,-1 3 0,-4 8 0,-3 8 0,-3 9 0,-4 10 0,-4 9 0,-5 9 0,-3 5 0,-5 7 0,-2 5 0,-3 6 0,-2 4 0,-2 4 0,1 3 0,0 6 0,-1 6 0,3 4 0,2 1 0,0 3 0,4 5 0,2 2 0,1 7 0,3 3 0,0 4 0,2 3 0,0 2 0,-1 4 0,2 0 0,-3 1 0,1-2 0,1-1 0,-1 2 0,2 0 0,-1-2 0,1 0 0,-1 0 0,1 2 0,0 0 0,-2 1 0,1-3 0,-1-1 0,-2 1 0,1-1 0,0-3 0,0-1 0,-1 1 0,0 0 0,-1-1 0,0-1 0,0-6 0,-2 1 0,0-1 0,-2-1 0,0-6 0,-1-4 0,-1-1 0,0-2 0,0 3 0,-1-1 0,-3-5 0,0-2 0,-1-4 0,-3 0 0,0-4 0,-1 0 0,-4-8 0,0 0 0,0 0 0,0 0 0,0 0 0,0 0 0,0 0 0,0 0 0,0 0 0,0 0 0,0 0 0,0 0 0,6 2 0,0-1 0,-6-1 0,0 0 0,0 0 0,8 0 0,-1 0 0,0 0 0,1-3 0,2-2 0,5-1 0,1-1 0,4 3 0,3-1 0,4 0 0,5 2 0,3 1 0,3 1 0,0-2 0,3 1 0,0-4 0,0 2 0,-3 4 0,-5-1 0,-4 1 0,-4 1 0,-7 1 0,-3 2 0,-5-1 0,0-1 0,-10-2 0,0 0 0,0 0 0,-10-7 0,3 1 0,-3-6 0,1 0 0,2-5-66,2 1-3,4-4 2</inkml:trace>
  <inkml:trace contextRef="#ctx0" brushRef="#br1" timeOffset="40564.3201">6714 15399 68,'10'-21'53,"-1"4"-11,-2 2 0,-1 7-9,-1 0-16,-5 8-17,0 0 0,0 14 0,-3 3 0,-1 7 0,-2 5 0,0 10 0,-2 4 0,2 4 0,2 4 0,3-2 0,5-1 0,6-7 0,6-8 0,5-7 0,5-11 0,2-8 0,0-12 0,-1-10 0,-3-11 0,-6-9 0,-5-4 0,-8-9 0,-5-1 0,-6-3 0,-7 3 0,-4 4 0,-3 6 0,-2 8 0,1 8 0,-1 2 0,3 5-21,3 8-41,5 3 0,0-1 0</inkml:trace>
  <inkml:trace contextRef="#ctx0" brushRef="#br1" timeOffset="41145.3533">6991 15281 45,'19'5'52,"-2"4"2,-4 3-2,-2 1-15,-2 8-22,-2 3-15,2 5 0,-3 7 0,1 5 0,-1 1 0,-1-1 0,0 2 0,-2-3 0,3-3 0,-4-5-27,1-9-13,-1-10-5,2-4 8,-1-1 13,0-17 14,-1-4 10,-2-1 11,2-1 15,1-1 10,-2 0 1,3-3-4,2 2-15,3-2-6,2 0-8,4 1-4,2-3 0,2-1-2,2-3 0,-1 1-4,-1-4-2,-2-4-3,-1-6 0,-4-3 5,-3-1 2,-2 3 5,-2 3 3,-2 3 2,0 9 7,-3 7 1,0 0 4,1 32-18,0 6 0,1 2 0,-1 8 0,0 4 0,1 6 0,0 4 0,0 4 0,0 3 0,1-1 0,0 2 0,1-4 0,0-6 0,0-3 0,0-8 0,-1-8 0,1-7 0,0-1 0,0-23-58,-2-10-6,3-6-1</inkml:trace>
  <inkml:trace contextRef="#ctx0" brushRef="#br1" timeOffset="41730.3868">8223 14476 38,'-10'2'49,"10"-2"-3,0 0 7,0 0-28,9-1-3,3 1-4,1-1-14,7 0-4,1 0 0,7 2 0,5 0 0,6 2 0,6-4 0,7 2 0,9-2 0,9-1 0,7 0 0,6-1 0,6-1 0,6 0 0,3 0 0,-1-2 0,-4 2 0,-1 2 0,-8-2 0,-7 0 0,-8 1 0,-11 0 0,-11 1 0,-9 1 0,-10 2 0,-8 0 0,-8 1 0,0-1 0,-12-1 0,-9-3 0,-1-1 0,-4-3 0,2 0 0,-2-2-61,1-2 0,-1-5 0,1-2 4</inkml:trace>
  <inkml:trace contextRef="#ctx0" brushRef="#br1" timeOffset="42061.4057">9615 14187 77,'-5'-8'54,"-1"-1"-3,6 9-15,0 0-9,0 8-17,-2-1-10,2-7 0,12 8 0,0-1 0,6 1 0,4 1 0,4 3 0,5 6 0,2 3 0,1 2 0,-1 1 0,0 2 0,-5 0 0,-4 2 0,-8-1 0,-7-2 0,-8 3 0,-9 0 0,-7 3 0,-7-1 0,-4 1 0,-4-3 0,-3-2 0,1-2 0,3-7 0,5-5 0,5-2 0,3-4 0,8-4-48,-1 0-15,9-2-3</inkml:trace>
  <inkml:trace contextRef="#ctx0" brushRef="#br1" timeOffset="45056.5771">1969 13646 54,'0'-22'49,"0"22"-1,0 0-8,0 0-9,0 0-5,0 0-19,0 0-7,0 0 0,0 27 0,0-1 0,2 6 0,1 5 0,1 6 0,1 2 0,1 1 0,-1 1 0,2 2 0,0 2 0,0-4 0,-1-7 0,2-4 0,-2-5 0,0-5 0,-1-5 0,0 0 0,-5-21 0,0 0 0,0 0 0,0 0 0,0 0 0,0 0 0,0 0-13,0 0-47,-1-32 3,-1 5-1</inkml:trace>
  <inkml:trace contextRef="#ctx0" brushRef="#br1" timeOffset="45447.5994">2148 13607 39,'0'0'47,"0"0"3,0 0 2,0 0-19,0 0-7,5 26-18,-2-2-8,1 6 0,-1 2 0,1 6 0,0 4 0,1 7 0,-1 0 0,0 4 0,1 2 0,-1 1 0,-1-5 0,1-3 0,-1-7 0,-1-8 0,1-8 0,-1-1 0,-2-24 0,0 0 0,0 0 0,0 0 0,0 0-2,0 0-59,0 0-1,0 0 0</inkml:trace>
  <inkml:trace contextRef="#ctx0" brushRef="#br0" timeOffset="70897.055">4976 4411 6,'-3'-10'31,"0"-4"-7,1-1-4,-2-2-1,1-1-2,-1 0-4,1-1 0,0 1-1,-2-2-2,0 1-2,0 1 1,0-1-2,-2-1 1,1-1-2,-1-1 0,1-1 0,-1-1-1,-2-1 0,2-1-1,-2 1 0,0-1-1,-1 0 0,-1 2 0,0 0 0,-3 0 0,3 0 0,-3 0 1,0 1-4,-2 2 0,-1 1 0,0-1 0,-2 3 0,0-1 0,-2 1 0,0 0 0,0 1 0,0 0 0,0 1 0,-2 1 0,1 0 0,0 0 0,-2 1 0,1 3 0,-1 1 0,1 0 0,0 1 0,-1 0 0,1 0 0,0 2 0,0 2 0,1-1 0,-1 1 0,0 2 0,-1 1 0,1 0 0,0 2 0,-1-1 0,1 1 0,1-1 0,-1 1 0,2-1 0,-2 0 0,0 1 0,0-1 0,-1 2 0,-1 0 0,0 0 0,-1 0 0,1 1 0,1 0 0,0-1 0,0 0 0,1 0 0,-1-1 0,2 0 0,-2 1 0,2-1 0,-1 1 0,1 0 0,-1 1 0,0 0 0,2 2 0,1-2 0,0-1 0,2 0 0,1 0 0,2 0 0,2 0 0,1-1 0,3 0 0,2 1 0,0 0 0,7-1 0,0 0 0,0 0-5,0 0-7,0 0-11,0 0-21,0 0-7,0 0-1,0 0 2</inkml:trace>
  <inkml:trace contextRef="#ctx0" brushRef="#br0" timeOffset="71349.0809">3457 3374 47,'0'0'44,"0"0"1,0 0-18,0 0-5,0 0-4,0 0-7,-8 13-3,0 1-2,-1 3 1,-2 2-3,1 5 2,-4 1-2,2 2 0,-2 0-2,2 0-2,0-1 0,2-2 0,1-3 0,4-2 0,1-4 0,1-1 0,4-3 0,2-1 0,1-1 0,3-3 0,2-1 0,1-1 0,3 2 0,0-1 0,1 1 0,-1-1 0,1 1 0,0 0 0,-2 1 0,0 0 0,0 3 0,-3 0-23,0 1-32,3 3 0,0-2 0</inkml:trace>
  <inkml:trace contextRef="#ctx0" brushRef="#br0" timeOffset="73905.2271">5213 5629 21,'0'9'17,"0"1"-1,0 0-2,1 0-1,-1 0 0,0 1-1,0 1-3,-1 0 0,1 2-1,-2 2 1,1 0-1,-2 2 0,0 1-2,0 1 2,-1 1-2,-1 1-1,0 1 0,0-1 0,-1 3 0,-1-1 0,0 1 0,-3-1 0,1 1 0,-2-2 0,0 0 2,-4-2-2,2-1 0,-5-2-1,2-1 0,-2 1 0,0-1 0,-2-1-4,1-1 0,-1 0 0,1 0 0,-3-1 0,1 0 0,-2-3 0,1 0 0,-2-3 0,-1 1 0,0-1 0,-1 0 0,0-1 0,0-1 0,-1 1 0,-1 1 0,0 0 0,-1 0 0,-2-1 0,0 0 0,-1 0 0,-2 0 0,-1 0 0,1-2 0,-1 1 0,-1-2 0,0 3 0,1-1 0,-2-1 0,2-1 0,-2 0 0,0 0 0,-2-2 0,0 0 0,0-2 0,-2 1 0,0 0 0,1 0 0,2 0 0,-1-2 0,1 0 0,0-1 0,2-2 0,0 0 0,1-2 0,0-1 0,-1 0 0,2 0 0,0-1 0,2-1 0,0-1 0,1-1 0,1 1 0,3-1 0,1-3 0,1-2 0,2 1 0,1-1 0,3 0 0,0-2 0,1 0 0,1 0 0,0 0 0,2 1 0,1-2 0,-1 1 0,0-1 0,1 0 0,1 0 0,-2-1 0,1-3 0,0 0 0,-1 2 0,-1-1 0,0-2 0,0 0 0,0-2 0,0 2 0,1 2 0,-1-2 0,1 0 0,0-1 0,1 1 0,1 1 0,0 1 0,1-1 0,1-1 0,-1 1 0,1-1 0,0 0 0,1 0 0,0 1 0,2-1 0,-1 2 0,2 0 0,0 3 0,1-1 0,2 2 0,-1 1 0,1 1 0,1 1 0,-2 1 0,4 1 0,-1 0 0,0 3 0,2 1 0,-1 0 0,-1 1 0,1 0 0,1 8 0,0 0 0,0 0 0,0 0 0,0 0 0,0 0 0,0 0 0,0 0 0,0 0 0,0 0 0,0 0 0,0 0 0,-4 9 0,2 1 0,-1 2 0,0 4 0,0 2 0,0 1 0,0-1 0,-2 0 0,3-2 0,-2 0 0,0-5 0,2-3 0,-2-1 0,4-7 0,0 0 0,0 0 0,0 0 0,2-11 0,1-2 0,-1-3 0,1 0 0,1-3 0,-2-2 0,2 1 0,-1 0 0,1 3 0,-1 1 0,1 2 0,0 4 0,-1-1 0,-3 11 0,10 1 0,-2 3 0,3 1 0,0 2 0,0 3 0,3 2 0,2 0 0,0-2 0,-1 0 0,0-2 0,1 1 0,-1-2 0,-2-3-57,0-1-4,-4-1 0</inkml:trace>
  <inkml:trace contextRef="#ctx0" brushRef="#br0" timeOffset="76568.3794">5231 9319 9,'-2'-11'39,"1"3"-7,-3-3-2,3 0-4,-3-1-5,0-4-1,-1 0-5,-1-5-1,0 0-4,-1-3-1,-2-1-2,-1-2 0,0 0-2,-3 1 1,0-1-1,-2-1-5,0-1 0,-2-2 0,-2 0 0,0 2 0,-1 1 0,-1 0 0,-1 1 0,0 0 0,-1 4 0,0 1 0,-1 0 0,0 1 0,-1 0 0,-1 1 0,-1-1 0,0-1 0,1 1 0,-3 0 0,1 2 0,-3 1 0,1 1 0,-1-1 0,-3-2 0,0 3 0,-2 0 0,0 0 0,-1 0 0,0 0 0,0 1 0,0 3 0,1 2 0,0 3 0,1 0 0,-1 1 0,-1 0 0,-1 0 0,1 0 0,0 1 0,-1 0 0,2-1 0,-2 3 0,2 1 0,2 1 0,0 0 0,0 1 0,1 0 0,2 0 0,0 1 0,1 0 0,-1 0 0,2 2 0,1 0 0,-1 1 0,1 1 0,1 0 0,0 0 0,0 0 0,0 1 0,-1-2 0,2 2 0,0-2 0,0 1 0,0 0 0,-1 0 0,-1-1 0,1 0 0,-1 1 0,-1-2 0,1 2 0,-2-2 0,0-1 0,-1 0 0,0 1 0,1 0 0,0 0 0,-1 0 0,0 0 0,4 3 0,-2-2 0,3 0 0,1-2 0,0 0 0,1 0 0,1 1 0,2-2 0,0 1 0,1 0 0,3 0 0,1 3 0,2-1 0,2 0 0,3-4 0,2 0 0,0-1 0,7 2 0,0 0 0,0 0 0,0 0 0,0 0 0,0 0 0,0 0-47,0 0-10,0 0 1,0 0-1</inkml:trace>
  <inkml:trace contextRef="#ctx0" brushRef="#br0" timeOffset="77020.4053">2513 8298 51,'0'0'43,"0"0"2,0 0 1,0 0-25,0 0-6,0 0-5,-3 10-2,3 3-2,0 2 0,2 4-2,0 3-4,2 2 0,0 3 0,0 1 0,0-2 0,0-2 0,0-1 0,0-5 0,-2-4 0,1-4 0,-1 0 0,-2-10 0,0 0 0,0 0 0,-3-14 0,1 0 0,-4-4 0,1-1 0,-1-4 0,0 0 0,0 0 0,1 5 0,1 3 0,1 3 0,2 4 0,1 0 0,0 8 0,11-6 0,3 2 0,3-1 0,2-1 0,3-1 0,3 2 0,0 1-12,1 2-45,2 0-2,-1-4 1</inkml:trace>
  <inkml:trace contextRef="#ctx0" brushRef="#br0" timeOffset="78975.5171">5734 10271 15,'3'13'39,"-1"3"-7,0 1-3,-1-1-2,1 2-6,0 0 1,0 4-4,-1 0-3,0 2-4,-1 2-2,1 2 0,-2 2-1,1 3-8,-1 2 0,0 2 0,-2 0 0,0 3 0,0-1 0,-2 2 0,-1 2 0,-1-1 0,-3 1 0,-1 1 0,-3-1 0,-2 1 0,-2-3 0,-4 0 0,-2-3 0,-2 0 0,-2-3 0,-2-4 0,-1 1 0,0-2 0,0 2 0,-2-2 0,2-2 0,-1-2 0,0-1 0,0 0 0,1-2 0,-2-3 0,0-3 0,-1 2 0,0 1 0,-2 1 0,-3 0 0,2-1 0,-3 1 0,-2 0 0,-1-3 0,-1-2 0,-2 0 0,-1-3 0,-2-2 0,-1 3 0,-3 0 0,0-1 0,-1 1 0,-1-1 0,-1-3 0,0-1 0,0-1 0,0-5 0,1-3 0,0-2 0,0-1 0,0-3 0,2 0 0,2-5 0,0-2 0,2-1 0,2-1 0,1-3 0,2-4 0,-1-2 0,2-2 0,1-1 0,-1 0 0,2-1 0,0-2 0,2 0 0,1 0 0,1-2 0,1-3 0,4 0 0,-1 0 0,1-2 0,1-1 0,0-2 0,0 0 0,1 1 0,-1-1 0,0 0 0,-1-3 0,1 1 0,0 0 0,1 3 0,0-2 0,2 1 0,2 1 0,0 3 0,1 2 0,1 3 0,1-1 0,0-1 0,2 0 0,0 2 0,1-2 0,-1-2 0,4 0 0,0 0 0,1 6 0,1 2 0,1 1 0,1-1 0,-1 3 0,2-1 0,0 2 0,0 0 0,1-2 0,1 0 0,0 1 0,0 1 0,1 1 0,1 3 0,0 2 0,2 0 0,0 3 0,1 2 0,3 3 0,-1-1 0,3 10 0,0 0 0,0 0 0,0 0 0,0 0 0,0 0 0,0 0 0,0 0 0,0 0 0,0 0 0,0 0 0,0 0 0,0 0 0,-17 25 0,4-2 0,-2 0 0,15-23 0,-19 26 0,-1-1 0,20-25 0,0 0 0,-17 14 0,0-1 0,17-13 0,0 0 0,0 0 0,0 0 0,0 0 0,5-26 0,2 6 0,1-2 0,-1-1 0,2 1 0,0 2 0,-2 0 0,-7 20 0,0 0 0,22-17 0,-3 9 0,1 7 0,3 7 0,0 3 0,2 3 0,2 4 0,2 1 0,-4 3 0,0 0 0,-2-2 0,-2 0 0,0-3 0,-1-3-46,0-2-17,0-5-2</inkml:trace>
  <inkml:trace contextRef="#ctx0" brushRef="#br0" timeOffset="81247.6471">7384 15002 42,'2'-8'43,"-2"8"-6,4-7-6,-3-2-2,-2-3-9,0 3-2,0-7-2,1-2-4,-2-4-5,1-2-7,0-4 0,-1-2 0,0-1 0,1-4 0,-2-1 0,0-2 0,-2-3 0,0 1 0,-2-6 0,-2-1 0,0-5 0,-3 0 0,-2 0 0,-2-1 0,-2-1 0,-4 0 0,-2 2 0,-2-2 0,-2 0 0,-2 0 0,-1-3 0,-2-2 0,0-2 0,-3-1 0,-1 1 0,-2 0 0,0 0 0,-2 2 0,-3 1 0,-2 2 0,-2 1 0,-2 4 0,-2 0 0,-1 2 0,-1 1 0,-3 3 0,1 4 0,-3 5 0,0 5 0,-1 2 0,-1 4 0,-1 4 0,-1 2 0,1 4 0,-1 1 0,0 1 0,0 4 0,2 3 0,-1 6 0,2 4 0,0 3 0,0 2 0,1 3 0,0 2 0,1 1 0,0 2 0,-1-1 0,0 0 0,-1 3 0,1 4 0,-1 2 0,-1 2 0,0 1 0,1 1 0,-1-3 0,0 3 0,1-5 0,-2-4 0,1 0 0,0-5 0,1-4 0,2-4 0,-1-1 0,1-4 0,0-1 0,2-3 0,-1-6 0,1-3 0,-1-1 0,1-1 0,3-2 0,-1-1 0,2-1 0,0 0 0,2 0 0,-1 1 0,1-2 0,0 0 0,0-4 0,1-1 0,1 2 0,1-1 0,2-1 0,1 3 0,0 2 0,-1 2 0,1 2 0,1 1 0,0-2 0,1 1 0,1 1 0,1 1 0,2 1 0,2 1 0,0 3 0,3 3 0,1 2 0,2 3 0,3-1 0,1 1 0,2 1 0,3-1 0,5 1 0,-1 0 0,6 2 0,0 0 0,3 4 0,1 2 0,1 0 0,2 1 0,2-3 0,-2-1 0,4-7 0,0 0 0,0 0 0,0 0 0,0 0 0,0 0 0,0 0 0,0 0 0,0 0 0,0 0 0,0 0 0,0 0 0,0 0 0,0 0 0,0 0 0,4 13 0,1 2 0,2 5 0,1 0 0,0 2 0,1 1 0,0-1 0,0-2 0,-2-5 0,-1-1 0,-2-5 0,-1 1 0,-1 0 0,-2-10 0,0 0 0,-7-4 0,-3-4 0,-2-7 0,-3-5 0,-3-6 0,-2-4 0,-1-1 0,0-1 0,2 1 0,3 3 0,2 5 0,1 0 0,13 23 0,0-17 0,6 1 0,5 2 0,7 2 0,3 1 0,4-1 0,3-2 0,2 1 0,-2 1 0,-1 3 0,-3-1 0,0 1 0,-2-1 0,0 1-43,0-1-20,-1-3 1</inkml:trace>
  <inkml:trace contextRef="#ctx0" brushRef="#br0" timeOffset="83608.7821">6835 15994 15,'0'0'43,"0"0"2,8 3-9,-1 0-8,-7-3-4,1 13-6,-1-2-6,1 3-2,-1-1 0,1 4-1,-1-3-4,0 2-5,-1 3 0,2 2 0,0 4 0,0 0 0,0 3 0,-2 1 0,-2-1 0,2 3 0,-3-4 0,-1 0 0,-2 0 0,-1-2 0,-1 2 0,0 1 0,-2 3 0,-2 0 0,-1 1 0,-1 1 0,-3 1 0,-2 1 0,-2-4 0,-3-2 0,-1 2 0,-4 0 0,-1 4 0,-2 0 0,-1-1 0,-2 0 0,-2 1 0,-2 4 0,0-3 0,-3 1 0,-3-6 0,-2 1 0,-2-3 0,-1 0 0,-1-1 0,-2-2 0,-1-1 0,0-5 0,0 5 0,-3-1 0,-1-4 0,-1-3 0,-1 0 0,0-1 0,-2-3 0,0 4 0,-2-5 0,0-5 0,0 4 0,0-3 0,-1-1 0,0-4 0,0 0 0,0-7 0,0-2 0,2 1 0,0-6 0,1 1 0,2-2 0,-1-1 0,1-1 0,1-3 0,1 1 0,0-4 0,0-3 0,3-3 0,-1 0 0,0 0 0,-1 0 0,4-1 0,-2-4 0,1 0 0,2-1 0,0 2 0,1-9 0,2-3 0,-1-3 0,0 0 0,2 3 0,1-2 0,0 3 0,2-3 0,1 5 0,0-1 0,3-2 0,1 2 0,0-3 0,2-1 0,1 2 0,-1-1 0,2-3 0,2 3 0,0 1 0,1-1 0,3-1 0,0 0 0,1-3 0,3 1 0,2 0 0,-1 1 0,2 3 0,2-1 0,0 5 0,0 1 0,4 3 0,-1 0 0,3-4 0,0-1 0,2-1 0,2 1 0,-1 0 0,2 1 0,2 0 0,0 1 0,0 6 0,0 1 0,0 0 0,2 0 0,0-3 0,-2-3 0,0-2 0,0-1 0,0 0 0,-1-1 0,0 1 0,0 1 0,0 0 0,-1 1 0,2-3 0,-1 2 0,2 0 0,0 0 0,-2 0 0,1 3 0,0 1 0,1 4 0,-2 3 0,1 4 0,1 1 0,-1-1 0,9 23 0,-6-25 0,-2 1 0,8 24 0,0 0 0,0 0 0,0 0 0,0 0 0,0 0 0,0 0 0,0 0 0,0 0 0,0 0 0,0 0 0,0 0 0,-14 29 0,4-5 0,2-2 0,-1 1 0,2-3 0,-2 0 0,9-20 0,0 0 0,0 0 0,-10 22 0,1 0 0,9-22 0,0 0 0,3-21 0,1 1 0,-2 0 0,-2 20 0,4-30 0,2 7 0,-2-1 0,-4 24 0,0 0 0,0 0 0,0 0 0,23-13 0,-4 11 0,0 5 0,0 3 0,3 7 0,-1 1 0,0-2 0,-1 2 0,-3-1 0,3 0 0,-5 0 0,1 0-21,-1-2-43,-4-1 0</inkml:trace>
  <inkml:trace contextRef="#ctx0" brushRef="#br1" timeOffset="108755.2204">9705 5896 42,'2'8'39,"-2"-8"4,0 0-14,0 0-16,1-11 0,2-2-3,4-1-2,2-3-1,4-2 1,3-3-1,2-2-1,5-5 2,3-1-2,-1-2 0,4-2 1,0-2-4,2-2-3,0-3 0,3-2 0,-1 0 0,1-2 0,1-4 0,2-2 0,0-1 0,3-3 0,0 0 0,2 0 0,-1-2 0,2-1 0,-2 3 0,0 0 0,-1 0 0,-2 3 0,-3 0 0,-1 3 0,-3 3 0,-2 3 0,-3 1 0,-2 3 0,-2 6 0,-3 3 0,-2 3 0,0 4 0,-7 5 0,1 3 0,-4 5 0,0 0 0,-7 10 0,0 0 0,0 0 0,0 0-13,0 0-46,6-7-3,1 0 2</inkml:trace>
  <inkml:trace contextRef="#ctx0" brushRef="#br1" timeOffset="109485.2622">10833 3595 7,'-1'-9'41,"-1"-1"3,2 10 0,0 0-18,0 0-3,0 0-5,-2 11-3,1 2-2,1 7-2,0 5-2,1 6-5,0 3-4,2 4 0,-1 3 0,2 2 0,-3 3 0,1 0 0,-1 0 0,-1-2 0,0-3 0,0-2 0,0-5 0,0-4 0,0-7 0,0-5 0,1-3 0,-1-5 0,1-2 0,-1-1 0,0-7-49,0 0-6,3-13 1,-1-1-2</inkml:trace>
  <inkml:trace contextRef="#ctx0" brushRef="#br1" timeOffset="110312.3095">10712 2612 46,'0'0'46,"0"0"1,0 0-3,-19-13-22,-1-1-4,20 14-4,-15 28-3,0 3-4,1 8-7,-2 4 0,2 7 0,0 5 0,2 4 0,3 3 0,4-3 0,3-3 0,6-4 0,4-3 0,6-8 0,6-10 0,3-8 0,4-9 0,2-8 0,2-10 0,-1-9 0,-2-11 0,-4-9 0,-3-8 0,-6-7 0,-5-3 0,-6-3 0,-5-1 0,-6 3 0,-2 3 0,-3 7 0,-1 8 0,0 4 0,1 9 0,1 5 0,1 6 0,4 0 0,6 10-58,0 0-2,0 0 2,-2 8 2</inkml:trace>
  <inkml:trace contextRef="#ctx0" brushRef="#br1" timeOffset="110553.3233">10900 2604 48,'0'0'46,"0"0"0,0 0 3,0 0-19,20 22-22,-8 5-3,0 9 2,-2 2-1,1 5 0,-1 3-2,0 1-4,-2 1-10,-2-5-17,-1-5-24,0-4 2,-3-7-3,1-5 1</inkml:trace>
  <inkml:trace contextRef="#ctx0" brushRef="#br1" timeOffset="110720.3328">11010 2945 51,'4'-13'44,"-1"-1"0,3 4-1,3-1-31,0-2-9,2-4-8,2-2-12,2 0-25,-2-7-1,2-1-2,-3-8 2</inkml:trace>
  <inkml:trace contextRef="#ctx0" brushRef="#br1" timeOffset="110899.343">11163 2504 55,'0'-24'51,"0"24"2,0 0 3,2 21-30,-2 3-12,1 7-14,-1 5 0,2 8 0,-2 4 0,3 1 0,-1 2 0,-1 0 0,1 0 0,-3-2 0,-1-4-48,2-1-8,-2 0-1,-1-2 0</inkml:trace>
  <inkml:trace contextRef="#ctx0" brushRef="#br1" timeOffset="111493.377">10844 4283 48,'-2'-8'46,"2"8"-4,0 0-10,0 0-3,0 0-7,0 0-3,0 0-2,0 10-17,0 1 0,2 3 0,1 2 0,0 3 0,1 1 0,1 1 0,1 2 0,2-1 0,-1-2 0,2-3 0,-1-2 0,1-4 0,0-2 0,-3-3 0,1-2 0,0 0-22,-7-4-37,0 0 0,5-10 0</inkml:trace>
  <inkml:trace contextRef="#ctx0" brushRef="#br1" timeOffset="111907.4007">11023 4645 88,'6'14'53,"-3"2"3,-3 4-17,1 8-20,-1 3-19,1 7 0,0-1 0,1 3 0,0 0 0,1-1 0,-1-3 0,0-3 0,2-5 0,-3-7 0,3-5-22,-2-7-35,0-1-2,-1-20 1</inkml:trace>
  <inkml:trace contextRef="#ctx0" brushRef="#br1" timeOffset="112072.4101">11100 4854 35,'7'-8'42,"0"-1"2,2 2-2,1 1-18,-1-3-17,2-2-7,2-1-15,1-1-18,-4-7-10,4 2-1,-6-6 1</inkml:trace>
  <inkml:trace contextRef="#ctx0" brushRef="#br1" timeOffset="112299.4231">11241 4556 63,'0'-8'53,"0"8"1,3 13-15,-2 2-7,1 7-18,-1 5-14,2 7 0,0 4 0,0 3 0,1 4 0,0 4 0,0-1 0,1-1 0,-3-4 0,2-3 0,-1-5 0,0-6 0,1-9 0,-2-8 0,0 0 0,-2-12-59,5-11-3,-3-3 2</inkml:trace>
  <inkml:trace contextRef="#ctx0" brushRef="#br1" timeOffset="122562.0101">11032 10517 2,'0'0'37,"0"0"3,0 0 5,0 0-21,4-10-2,1 1-3,0-3-1,3-1-3,-1-3-1,4-2-1,3-3-7,2-2-6,2-3 0,4-7 0,2-3 0,4-4 0,5-5 0,4-4 0,4-6 0,4-5 0,4-2 0,2 0 0,2-2 0,2 0 0,1-1 0,-1 0 0,-2 0 0,1 2 0,-1 1 0,0 1 0,-4 1 0,-3 5 0,-3 4 0,-6 7 0,-2 2 0,-6 6 0,-5 5 0,-5 6 0,-2 3 0,-4 4 0,-2 2 0,-2 2 0,-3 4 0,-1 2 0,-1 0 0,-4 8 0,0 0-28,0 0-32,5-8 2,-3-1-1</inkml:trace>
  <inkml:trace contextRef="#ctx0" brushRef="#br1" timeOffset="123383.0571">12283 8230 36,'0'0'45,"0"0"1,0 0 3,0 0-25,-1 8-8,1 2-2,-1 0-4,2 4 1,0 5-7,1 6-4,-1 5 0,0 7 0,-1 3 0,0 5 0,-1 3 0,-1 2 0,0 1 0,1 0 0,-2-2 0,1-5 0,0-3 0,-1-4 0,3-5 0,-2-5 0,0-5 0,1-5 0,0-3 0,-2-6 0,2 0 0,1-8 0,0 0 0,0 0 0,0 0 0,0 0-43,1-16-17,2-3 1,-2-4-1</inkml:trace>
  <inkml:trace contextRef="#ctx0" brushRef="#br1" timeOffset="124097.0979">12244 7292 57,'-9'-12'45,"2"7"1,-3 8-11,-2 4-15,2 7-2,-2 6-5,2 8-1,-2 5-3,3 8-9,0 2 0,3 5 0,3 2 0,3 0 0,5-2 0,2-4 0,4-6 0,5-6 0,3-6 0,2-8 0,1-9 0,3-9 0,-3-9 0,0-7 0,-3-9 0,-4-9 0,-3-7 0,-4-6 0,-6-4 0,-3 0 0,-4 1 0,-2 4 0,-3 6 0,0 8 0,0 8 0,-1 5 0,5 10 0,-2 3-3,1 0-55,7 15 0,2 1-1,2 1 2</inkml:trace>
  <inkml:trace contextRef="#ctx0" brushRef="#br1" timeOffset="124376.1139">12493 7232 72,'0'0'49,"7"11"0,-3 4 2,-1 4-38,2 7-4,0 4-1,1 8-4,1 2-4,0 1 0,-1-1 0,0-1 0,1-2 0,-3-6 0,3-3-28,-1-5-24,-2-9-2,0-1 0,-4-13 2</inkml:trace>
  <inkml:trace contextRef="#ctx0" brushRef="#br1" timeOffset="124713.1331">12591 7511 69,'0'-14'50,"3"3"-1,-2 2 1,3 1-28,2 0-14,0-1-8,3-3-4,2-2-6,0-6-7,1-1-7,1-6-4,-3-4 2,-2-5 9,-1 1 10,-2 2 9,-2 2 8,0 5 8,-3 4 10,1 9 3,0 0 1,1 22-13,-2 6-19,1 8 0,1 4 0,1 8 0,-1 6 0,1 4 0,0 2 0,0 1 0,1-2 0,-1-2 0,0-1 0,0-2 0,3-5 0,-2-3-37,-2-4-25,1-1 2</inkml:trace>
  <inkml:trace contextRef="#ctx0" brushRef="#br1" timeOffset="125863.1989">12306 8894 39,'0'0'24,"0"0"0,0 0-1,0 0 0,0 0-2,0 0-2,0 0-1,0 0-3,0 0 0,0 0 0,0 0-3,2 9-5,2 0-7,-4-9 0,6 12 0,1 1 0,0 2 0,1-1 0,0 1 0,1 1 0,-1 1 0,3 3 0,-1-2 0,2 1 0,0 1 0,3 0 0,0 4 0,1 2 0,2 1 0,1-1 0,1 3 0,-1 1 0,1-1 0,1 3 0,0-2 0,0 0 0,0-1 0,-1 1 0,1 2 0,-1-1 0,1-1 0,-2 0 0,-2-1 0,-2-4 0,0 1 0,-2-5 0,-1-4 0,-2-1 0,-3-1 0,0-4 0,-1-2 0,-2-1 0,-1-1 0,-3-7 0,0 0 0,0 0 0,0 0 0,0 0 0,0 0 0,0 0 0,0 0-19,0 0-47,0 0 1</inkml:trace>
  <inkml:trace contextRef="#ctx0" brushRef="#br1" timeOffset="127886.3146">12812 9694 31,'7'4'35,"-7"-4"-1,0 0-3,6 11-5,-1 0 0,-2-2-5,1 2-5,0-2-3,0 0-4,-1 1-2,0 0-1,1 0-6,-1 0-12,-3-10-35,0 0-4,0 0 1,9 2-1</inkml:trace>
  <inkml:trace contextRef="#ctx0" brushRef="#br1" timeOffset="128549.3526">12893 10109 56,'-1'-9'50,"0"1"2,-7 1-13,0 3-9,-3-2-7,-1 4-18,-3 3-5,-1 3 0,-3 3 0,0 4 0,-2 4 0,1 2 0,1 2 0,2 2 0,3 1 0,5 0 0,3 1 0,6 1 0,5 0 0,5 0 0,3 0 0,4 0 0,2-4 0,0-2 0,0-4 0,0-4 0,-2-4 0,-1-2 0,-2-4 0,-3-2 0,-1 1 0,-4-3 0,2-2-12,-1 0-49,-1 0 0,1-1 2</inkml:trace>
  <inkml:trace contextRef="#ctx0" brushRef="#br1" timeOffset="129256.393">13067 10061 71,'0'0'50,"8"-1"3,-2 0-11,-8 14-21,3 4-3,-2 2-18,2 5 0,-2 4 0,0 2 0,0 2 0,1 0 0,0 0 0,0-3 0,-2-5 0,2-4 0,0-4 0,2-3 0,-2-4 0,1-1 0,-1-8 0,4-14 0,0-2 0,0-6 0,-1-8 0,1-5 0,0-4 0,-1-1 0,1 0 0,1 3 0,-1 4 0,-1 8 0,0 5 0,1 8 0,-2 5 0,1-1 0,2 19 0,0 4 0,2 4 0,0 6 0,2 5 0,2 4 0,1 5 0,1 3 0,0-4 0,1 1 0,0-4 0,1-4 0,0-6 0,-2-3 0,0-7 0,1-8 0,-2-5 0,-1-9 0,0-6 0,-2-8 0,0-8 0,-3-9 0,0-6 0,-2-1 0,0-2 0,-2 1 0,-1 3 0,1 2 0,-2 8 0,0 8 0,0 5 0,-2 5 0,2 3 0,-2 3 0,1 0 0,1 9-37,0 0-27,1 9-1</inkml:trace>
  <inkml:trace contextRef="#ctx0" brushRef="#br1" timeOffset="133218.6196">15528 10433 11,'0'0'36,"2"-8"3,-1 0-16,-1 8-2,5-10-1,0 1 2,2-2-3,1 0-1,-2-5 0,4-1-3,1-6-2,4 0-13,2-6 0,3-3 0,6-4 0,3-2 0,2-2 0,2-2 0,1-1 0,2-1 0,0-2 0,0 1 0,-1-3 0,1 1 0,-1-2 0,2 1 0,-1 0 0,-1 0 0,0 1 0,-1 1 0,0 3 0,0 2 0,-1-1 0,-2 0 0,-2 1 0,-1 1 0,-1 3 0,0 1 0,-1 0 0,-2 2 0,0 3 0,-2 4 0,-1 2 0,-2 3 0,-1 1 0,-3 1 0,-2 0 0,-1 3 0,-2 2 0,0 1 0,-1 3 0,-1-2 0,1 1-3,0-1-55,-2 1-3,1-2 3,-3-1 2</inkml:trace>
  <inkml:trace contextRef="#ctx0" brushRef="#br1" timeOffset="134984.7206">16753 8803 19,'0'0'26,"0"0"-2,10 2 1,-4 0-4,1 1 2,1 2-3,2 1 1,3 4-3,0 0-1,4 5-3,1-1-2,4 4-4,2 2-1,1 1-7,2 4 0,3 2 0,2 0 0,0 0 0,2 2 0,0 2 0,0 0 0,1 2 0,0 0 0,-1-1 0,0 2 0,0 2 0,1-1 0,-2 0 0,0 2 0,0 2 0,-2 0 0,-1-1 0,-2-3 0,0-1 0,-2 1 0,-1 0 0,-1-3 0,0-2 0,-2-1 0,1-1 0,-1 0 0,-2-1 0,1-4 0,-1 1 0,-2-4 0,0-2 0,-2 0 0,0-3 0,-2-1 0,-1-2 0,-1 2 0,0-2 0,-1 0 0,-1 1 0,0-4 0,-2 1 0,-1-2 0,0-1 0,-2-1 0,-5-6 0,0 0 0,0 0 0,0 0 0,0 0 0,8 5 0,-2 0 0,-8-12-40,0 0-24,0-3 4,-2-2-2</inkml:trace>
  <inkml:trace contextRef="#ctx0" brushRef="#br1" timeOffset="136354.799">16701 8106 51,'-5'-14'46,"0"4"-11,-1-1-2,6 11-4,0 0-6,0 0-4,3 15-4,0 2-11,2 7-4,2 3 0,2 8 0,-1 5 0,-1 7 0,3 1 0,-4 4 0,0-1 0,0 0 0,-1 0 0,-3-4 0,-1-3 0,2-6 0,-2-2 0,-1-4 0,0-3 0,0-7 0,0-4 0,-1-2 0,0-3 0,0-3 0,0-1 0,1-9 0,0 0-15,5-12-46,-1-5 0,-2-8-1</inkml:trace>
  <inkml:trace contextRef="#ctx0" brushRef="#br1" timeOffset="137052.8389">16592 7271 39,'-3'-13'52,"-3"0"-1,6 13-5,-10 4-14,0 8-7,-3 1-15,1 9-10,-3 6 0,1 6 0,0 7 0,0 6 0,2 2 0,5 2 0,5 1 0,7-4 0,5-4 0,6-6 0,5-11 0,4-9 0,1-9 0,3-9 0,-1-9 0,-1-8 0,-4-10 0,-5-8 0,-5-4 0,-5-5 0,-6-2 0,-6-3 0,-5 1 0,-3 3 0,-3 5 0,-1 6 0,1 7 0,0 5 0,4 10 0,1 3 0,0 0 0,10 9-40,2 9-19,1-1 0,0 0 2</inkml:trace>
  <inkml:trace contextRef="#ctx0" brushRef="#br1" timeOffset="137519.8656">16886 7212 62,'1'-9'50,"-1"9"1,0 0 1,-1 13-27,1 6-10,0 4-15,2 7 0,1 6 0,0 4 0,0 3 0,2 0 0,-1-3 0,0-4 0,0-4 0,-1-6 0,1-3-6,-1-7-37,0-8-13,-1-1 2,1-19-1</inkml:trace>
  <inkml:trace contextRef="#ctx0" brushRef="#br1" timeOffset="137718.877">16932 7443 36,'0'-13'42,"-2"0"1,2 13 1,0 0-24,8-6-11,2 1-8,1-2-10,2-2-7,0-2-15,-1-5-11,1-2-2,-1-6 0</inkml:trace>
  <inkml:trace contextRef="#ctx0" brushRef="#br1" timeOffset="137920.8886">17061 7113 56,'2'-12'50,"-2"21"1,3 6-12,-3 6-12,3 7-5,-2 3-12,2 6-10,-1 2 0,0 3 0,0-2 0,0-2 0,0-2 0,0-3 0,-1-1 0,1-2-19,-1-6-35,0-3-4,-1-4 1</inkml:trace>
  <inkml:trace contextRef="#ctx0" brushRef="#br1" timeOffset="140064.0112">17776 9389 18,'0'0'15,"0"0"-3,0 0 3,0 0 0,0 0 3,0 0 0,0 0 1,0 0 0,0 0 2,0 0-3,0 0 1,0 0-4,0 0-3,0 0-2,10-1-3,-2 1-3,1 3-4,2 2 0,0 3 0,3 4 0,3 2 0,2 2 0,4 3 0,1 3 0,3 1 0,-1 4 0,3 2 0,-1 1 0,3 1 0,1 4 0,2 2 0,0 4 0,2 3 0,1 0 0,1-1 0,-2 1 0,-1-1 0,-2-5 0,-3-2 0,-3-7 0,-4-4 0,-3-4 0,-5-6 0,-3-2 0,-3-7 0,-2-2 0,-1-1 0,-6-3 0,1-10-14,-2 1-47,-3-1 2,-2-4-4</inkml:trace>
  <inkml:trace contextRef="#ctx0" brushRef="#br1" timeOffset="140748.0503">17471 9893 42,'1'-11'47,"-1"11"-4,0 0-9,9 12-3,-2-2-7,3 4-5,1 0-4,3 6-15,1 1 0,5 5 0,1 2 0,5 3 0,2 3 0,6 5 0,2 1 0,7 1 0,1 0 0,3 0 0,-2-2 0,2 0 0,-2-4 0,-4-5 0,-5-4 0,-6-4 0,-6-1 0,-5-4 0,-4-4 0,-4-4 0,-4-2 0,0-1 0,-7-6 0,-2-12 0,-1-1-31,1-1-29,-4-4-1,1-4 0</inkml:trace>
  <inkml:trace contextRef="#ctx0" brushRef="#br1" timeOffset="141393.0872">17983 9968 33,'0'0'32,"0"0"-1,0 0-3,0 0 0,0 0-4,0 0 0,0 0-4,2 10-2,1 0-1,4 4-17,-1 0 0,3 6 0,2 1 0,4 5 0,1 2 0,2 2 0,3 2 0,1 1 0,0 0 0,1-2 0,-1-3 0,-2-2 0,-2-4 0,-2-5 0,-3-6 0,-3-5 0,-2-1 0,1 0 0,-9-5 0,0 0 0,0 0 0,0 0 0,6-7 0,0 0-57,-4-1-5,1 0 1</inkml:trace>
  <inkml:trace contextRef="#ctx0" brushRef="#br1" timeOffset="142123.1289">18427 11076 30,'-4'16'49,"3"3"5,-3-1 1,1-3-20,3 1-9,-2-3-20,4-2-6,-2-1 0,0-10 0,3-10 0,2-4 0,0-9 0,1-7 0,1-9 0,1-9 0,1-5 0,0-6 0,0 2 0,2 2 0,-2 3 0,-1 8 0,0 7 0,-2 10 0,-1 9 0,2 11 0,0 10 0,1 9 0,2 12 0,2 8 0,1 8 0,3 7 0,3 4 0,0-1 0,1-2 0,2-1 0,0-8 0,-1-6 0,1-9 0,-2-10 0,-1-9 0,-2-10 0,-3-10 0,-1-14 0,-4-12 0,-4-8 0,-2-7 0,-4-4 0,-4-2 0,-1 0 0,-2 6 0,-4 6 0,2 9 0,-1 5-4,-1 4-59,1 4-1,-3 2 0</inkml:trace>
  <inkml:trace contextRef="#ctx0" brushRef="#br1" timeOffset="143643.2159">17534 9686 71,'0'0'53,"0"0"-1,0 0-16,-8 0-8,-2 0-13,10 0-15,0 0 0,-6 11 0,3 0 0,1 2 0,4 2 0,2 0 0,3-1 0,2-1 0,3-3 0,2-6 0,0-5 0,1-7 0,-1-5 0,0-3 0,-3-4 0,-2-3 0,-4-3 0,-4 1 0,-4 1 0,-2 2 0,-4 4 0,-4 3 0,-1 5 0,-3 6 0,1 8 0,-1 7 0,2 5 0,2 4 0,4 5 0,4 0 0,7 0 0,2-3 0,6-5 0,5-7 0,2-6 0,3-5 0,0-6 0,-2-7 0,-2-7 0,-2-2 0,-5-2 0,-4-3 0,-4 2 0,-6 0 0,-3 5 0,-4 5 0,-2 9 0,-3 6 0,0 9 0,-1 7 0,1 6 0,2 7 0,5 3 0,5 1 0,5-4 0,6-2 0,8-5 0,2-6 0,7-5 0,-1-7 0,3-8 0,-3-6 0,-1-6 0,-4-8 0,-5-4 0,-5-5 0,-4-1 0,-6 1 0,-3 3 0,-4 6 0,-5 8 0,-2 10 0,-2 11 0,-2 9 0,1 6 0,3 6 0,3 5 0,3 2 0,9 2 0,6-4 0,7-6 0,6-3 0,5-5 0,2-7 0,2-8 0,-1-10 0,-3-7 0,-2-7 0,-5-5 0,-5-5 0,-5-3 0,-5 1 0,-5 4 0,-4 8 0,-4 8 0,-5 9 0,-1 9 0,-1 8 0,0 9 0,2 6 0,3 4 0,6 4 0,7-1 0,6-2 0,7-5 0,6-8 0,4-6 0,4-8 0,1-9 0,-2-9 0,-2-6 0,-4-8 0,-6-4 0,-7-1 0,-8 0 0,-6 2 0,-9 6 0,-5 6 0,-6 10 0,-4 7 0,0 8 0,2 8 0,4 7 0,5 4 0,9 1 0,8 2 0,11-3 0,9-6 0,5-5 0,4-6 0,2-8 0,0-6 0,-3-7 0,-4-4 0,-9-4 0,-6 2 0,-5 0 0,-6 3 0,-3 2 0,-1 5 0,-1 5 0,0 2-54,2 3-10,2 2 0</inkml:trace>
  <inkml:trace contextRef="#ctx0" brushRef="#br1" timeOffset="144786.2813">12751 10622 21,'0'0'38,"0"0"-5,0 0-10,0 0-4,0 0-7,0 0-3,0 0-4,0 0 0,0 0-2,0 0 0,0 0 0,0 0-1,0 0 1,6-9-1,0-1 1,-6 10 0,0 0 1,-4-7 0,0-1 1,4 8 0,0 0-1,-7 6 1,0 0 0,7-6-1,-5 10-1,0 0 0,5-10 0,0 0 1,0 0-1,0 0 0,8 1-1,0-2 0,-1-1-2,-7 2-13,8-4-35,0 0-2,-8 4-3,-7-5 6</inkml:trace>
  <inkml:trace contextRef="#ctx0" brushRef="#br1" timeOffset="148556.4969">14103 8675 75,'4'-8'46,"-1"0"-7,-3 8-1,0 0-10,-10 4-6,-2 1-15,-2 6-7,-2 5 0,-1 8 0,0 4 0,2 5 0,3 3 0,5 2 0,5 1 0,7-2 0,5-2 0,8-8 0,1-8 0,5-7 0,3-6 0,-2-9 0,-1-9 0,-2-8 0,-3-7 0,-4-7 0,-6-2 0,-5-2 0,-4-1 0,-4 2 0,-4 3 0,-2 5 0,-1 6 0,-1 6 0,3 10 0,0 6-27,1 0-33,8 9 1,1 1 0</inkml:trace>
  <inkml:trace contextRef="#ctx0" brushRef="#br1" timeOffset="149135.53">14326 8679 61,'0'0'48,"5"11"1,0 5 2,-1 6-31,0 2-12,1 5-2,-1 2-1,1 1-1,0-2-1,-1-3-3,0-5 0,-2-6 0,-2-5 0,0-2 0,-3-17 0,-1-8 0,0-6 0,2-7 0,-1-7 0,2-3 0,3-4 0,3-1 0,2 2 0,3 4 0,2 6 0,3 8 0,3 8 0,1 6 0,1 9 0,2 6 0,-2 2 0,-1 6 0,-3 4 0,-4 2 0,-5 1 0,-6 2 0,-6 0 0,-6-2 0,-5 1 0,-3-3 0,-5-1 0,1-2 0,-1-2 0,2-1 0,4 0 0,5 0 0,5 1 0,6 1 0,7 1 0,5 2 0,5 0 0,3 1 0,3-1 0,2 0 0,-1-3 0,-1-3 0,1-2 0,-5-6 0,0-3-27,-4-3-31,-5-3-1,-4-3 0</inkml:trace>
  <inkml:trace contextRef="#ctx0" brushRef="#br1" timeOffset="150225.5924">13837 8472 63,'-3'-14'50,"-2"2"-2,2 3-15,-3 0-7,6 9-8,-1 14-6,2 3-7,1 7-5,0 5 0,1 6 0,1 5 0,-3 6 0,2 4 0,-2 3 0,-2-1 0,0 0 0,-1-3 0,-1-3 0,1-1 0,-1-5 0,1-4 0,2-5 0,-1-2 0,1-6 0,1-4 0,1-2 0,1-4 0,2-3 0,3-2 0,1-3 0,1-1 0,4-2 0,-1 0 0,4-1 0,1 1 0,1 0 0,3-2 0,2 2 0,3-3 0,1 1 0,3-1 0,1 0 0,3-1 0,2 0 0,2 2 0,2-1 0,2 0 0,2 1 0,2-2 0,0-1 0,2 3 0,0-1 0,-2-2 0,-2 0 0,-2 0 0,-5 0 0,-6 2 0,-4 1 0,-7-3 0,-5-2 0,-4-1 0,-4-2 0,-1-2 0,-4-2 0,1-3 0,-2-3 0,1 0 0,-1-1 0,1-2 0,0-3 0,-2-1 0,1-5 0,0-4 0,-1-7 0,-1-5 0,0-6 0,0-2 0,0 0 0,0 1 0,-1 3 0,0 4 0,0 7 0,-1 7 0,1 7 0,-1 6 0,-2 3 0,1 5 0,-1 4 0,-3 3 0,-4 0 0,-4 2 0,-5 1 0,-5 1 0,-7 0 0,-8-1 0,-7-1 0,-5-1 0,-9 0 0,-5 1 0,-2 0 0,-3 0 0,-1 1 0,5 1 0,5 2 0,6-1 0,10 0 0,10-1 0,10 0 0,12 4 0,0-1 0,26 2-53,5 0-10,4-2 0</inkml:trace>
  <inkml:trace contextRef="#ctx0" brushRef="#br1" timeOffset="163086.328">11530 16646 33,'0'0'43,"0"0"5,0 0-19,0 0 0,0 0-5,0 0-7,0 0-1,0 0 0,14-27-16,2-1 0,2 0 0,4-1 0,4-3 0,3-4 0,2-2 0,2-2 0,4-2 0,2-4 0,4-4 0,1 0 0,3-5 0,0 1 0,2-1 0,2 3 0,0-2 0,-1 5 0,-1 1 0,1-2 0,0 2 0,1 0 0,-1-3 0,0-1 0,1 0 0,-2-1 0,0 5 0,-3 5 0,-3 0 0,-3 3 0,-1 3 0,-4 3 0,-3 1 0,-4 5 0,-2 0 0,-4 0 0,-3 6 0,-3 5 0,-3 4 0,-5 2 0,-1 5 0,0-1 0,-8-1-44,-1-1-22,-2-1 2</inkml:trace>
  <inkml:trace contextRef="#ctx0" brushRef="#br1" timeOffset="163769.367">12999 14071 33,'1'-12'47,"-1"12"3,-3 11 1,2 5-22,-1 3-3,1 8-9,-1 6-15,2 9-2,-1 5 0,2 9 0,0 2 0,0 2 0,-1 0 0,-1 1 0,-1-7 0,0-2 0,-1-6 0,1-5 0,-1-7 0,0-4 0,0-2 0,2-6 0,0-4 0,-1-6 0,1-2 0,1 0 0,0-10 0,3-11-48,-1-6-12,1-3 0</inkml:trace>
  <inkml:trace contextRef="#ctx0" brushRef="#br1" timeOffset="164529.4105">12847 13134 51,'-1'-16'50,"-3"5"-5,-1 3-9,0 0-2,-1 13-8,0 7-13,-4 3-13,0 7 0,-2 7 0,-1 7 0,0 8 0,2 4 0,1 3 0,4 3 0,4-3 0,7-2 0,3-9 0,7-8 0,6-9 0,5-9 0,3-8 0,3-10 0,0-10 0,-2-10 0,-3-7 0,-6-7 0,-6-8 0,-8-7 0,-6-4 0,-7 2 0,-5 4 0,-4 5 0,-3 6 0,-1 9 0,-1 10 0,3 10 0,1 8 0,3 5 0,4 6 0,4 4-40,3 5-21,2-1 1,4-1 2</inkml:trace>
  <inkml:trace contextRef="#ctx0" brushRef="#br1" timeOffset="164815.4269">13147 12997 73,'6'-12'55,"-6"12"0,5 15 3,-4 3-44,1 8-14,1 3 0,-1 7 0,0 5 0,0 2 0,0-1 0,-1-2 0,1-1 0,-2-4 0,0-1 0,1-9-46,-1-7-11,0-8-2,0 0 0</inkml:trace>
  <inkml:trace contextRef="#ctx0" brushRef="#br1" timeOffset="165168.4471">13201 13300 63,'4'-8'51,"-1"-1"0,4 6 0,0-1-28,2-4-14,5-3-2,1-4-10,2-4-2,1 0-9,0-6-8,-2-5-13,-1-4-6,-3-2 6,-3 0 6,-3 1 14,-2 3 11,-2 1 13,-1 5 10,-1 10 17,-1 8 7,0-1-2,2 20-5,-3 1-17,3 10-19,-1 3 0,1 7 0,-1 1 0,1 4 0,0 6 0,0 3 0,1 0 0,0-1 0,0-1 0,-1-5 0,1-1 0,-1-3-61,-2-4-1,-2-4-1</inkml:trace>
  <inkml:trace contextRef="#ctx0" brushRef="#br1" timeOffset="166236.5081">13056 14926 22,'0'0'35,"-1"10"-3,-1-1-1,2-9-2,0 0-2,0 0-3,0 0-4,0 0 0,0 0-5,4 9-15,3 0 0,0 4 0,2 3 0,1-1 0,3 3 0,0 0 0,3 2 0,1-3 0,1 4 0,0 0 0,3 1 0,1 1 0,1 1 0,0 3 0,1-1 0,0-1 0,0 1 0,0-2 0,1 0 0,-2 0 0,0-1 0,-1 2 0,2 2 0,-2 5 0,2 0 0,-2 2 0,0-1 0,-1-4 0,-1 0 0,-1-5 0,-4-6 0,0-4 0,-4-5 0,-1 0 0,0-2 0,-3 0 0,0-1 0,0-1 0,-7-5 0,6 9 0,1-1 0,-7-8 0,0 0 0,0 0 0,0 0 0,0 0 0,0-12 0,-2-3 0,-4-6-55,-3-4-15,-4-1 3</inkml:trace>
  <inkml:trace contextRef="#ctx0" brushRef="#br1" timeOffset="167925.6048">13943 16029 77,'0'0'59,"-9"4"5,2-1-9,-5-1-55,5 6 0,-2 0 0,0 6 0,0 0 0,1 8 0,2 7 0,2 8 0,4 2 0,2 1 0,6-2 0,5-5 0,8-5 0,6-6 0,7-9 0,4-14 0,3-12 0,-1-6 0,-2-7 0,-4-10 0,-8-4 0,-9-5 0,-12-1 0,-11-2 0,-10 4 0,-10 1 0,-7 7 0,-4 6 0,-3 8 0,-1 4 0,4 3 0,6 8-36,5 0-31,8 3-2</inkml:trace>
  <inkml:trace contextRef="#ctx0" brushRef="#br1" timeOffset="170160.7326">14407 16065 20,'0'0'43,"0"0"8,8 8-4,-1 1-15,-1 0-12,3-3 0,-1-1-3,4 4-12,1-5-5,4 0 0,0-6 0,4 0 0,1 4 0,3 0 0,3 1 0,0-1 0,3 0 0,3 2 0,-2-3 0,3 3 0,-3-7 0,2-3 0,-2 1 0,-2 1 0,-3 3 0,-1 0 0,-5 3 0,-2 0 0,-7 1 0,-1 3 0,-4-5 0,0-1 0,-7 0 0,0-7 0,2-1 0,-2 8 0,0 0 0,0 0 0,0 0 0,0 0 0,0 0 0,0 0 0,8-17 0,-2-1 0,3-4 0,2-2 0,0-5 0,5-3 0,3-4 0,2 0 0,3 0 0,2-3 0,2-5 0,1-3 0,0-3 0,0-3 0,1-1 0,-2-2 0,0 2 0,1-5 0,-2 4 0,2 0 0,-3-1 0,0-1 0,0 2 0,-2 0 0,-1 0 0,0 2 0,-3 5 0,-1 5 0,0 6 0,-2 5 0,-2 3 0,-2 5 0,-2 4 0,0 6 0,-5 1 0,0 2 0,-2 2 0,-1 2 0,1-1 0,-4 8 0,7 10 0,0 3 0,3 3 0,-1 1 0,3 8 0,2 1 0,2 3 0,0 2 0,3 8 0,1 2 0,2 6 0,0 5 0,3 3 0,1 5 0,0 0 0,4 7 0,1-4 0,1 2 0,3 3 0,-1-4 0,1-1 0,0 0 0,2 0 0,-2-7 0,-1-1 0,2-6 0,-6-6 0,1-3 0,-1-7 0,-3-5 0,-2-2 0,-3-1 0,-2-2 0,-4-3 0,-2-3 0,-4-3 0,-3-4 0,0-2 0,-7-8 0,-2-16 0,-1-3 0,-5-1-31,-2-1-39,-5-3 1</inkml:trace>
  <inkml:trace contextRef="#ctx0" brushRef="#br1" timeOffset="170972.779">15037 16007 36,'-9'-3'49,"-2"4"1,0 1 1,0 4-23,3 4-6,2 4-7,3 5-11,3-1-4,5 1 0,3-2 0,3-2 0,2-6 0,3-3 0,1-7 0,-1-7 0,0-2 0,-1-3 0,-5-3 0,-3-2 0,-4-2 0,-6 1 0,-4 0 0,-6 2 0,-3 4 0,-2 2 0,-2 5 0,0 8 0,0 8 0,4 6 0,2 4 0,4 7 0,5-3 0,4 2 0,6-4 0,4-2 0,4-6 0,3-8 0,3-4 0,1-5 0,0-3 0,-4-7 0,-2-1 0,-6-5 0,-5-1 0,-5 1 0,-6 0 0,-3 2 0,-5 4 0,0 7 0,-2 5 0,1 6 0,3 7 0,3 5 0,4 2 0,4-1 0,5-3-23,9-3-39,6-4-1,6-6 2</inkml:trace>
  <inkml:trace contextRef="#ctx0" brushRef="#br1" timeOffset="171762.8242">15642 14759 48,'0'-15'44,"1"5"-10,-1 0 0,0 10-5,0 0-6,0 0-3,0 0-4,-5 10-9,2 1-7,1 2 0,3 1 0,0 4 0,4 0 0,4-3 0,2-6 0,4-5 0,0-7 0,1-7 0,-2-5 0,-2-10 0,-3-5 0,-4-1 0,-7 2 0,-6 0 0,-2 5 0,-4 6 0,-3 7 0,-3 7 0,1 9 0,2 3 0,1 7 0,6 7 0,6 4 0,7 2 0,6-1 0,5 1 0,8-5 0,2-4 0,3-6 0,0-10 0,-3-7 0,-3-7 0,-5-6 0,-7-7 0,-7-4 0,-7-4 0,-6 0 0,-6 3 0,-4 5 0,-2 6 0,-4 3 0,1 7 0,2 6 0,3 11 0,3 5 0,7 9 0,4 1 0,9 0-49,7 1-13,7-3 3</inkml:trace>
  <inkml:trace contextRef="#ctx0" brushRef="#br1" timeOffset="172559.8698">16522 16023 65,'-3'-8'53,"-4"10"-1,-1 3 3,-1 0-32,3 5-16,0 2-7,4 3 0,2-2 0,4 1 0,4-4 0,5-3 0,3-2 0,4-4 0,0-3 0,1-4 0,-1-3 0,-1-4 0,-5-4 0,-3-3 0,-6 0 0,-4 1 0,-4-1 0,-6 3 0,-2 6 0,-2 8 0,-2 7 0,0 8 0,-1 3 0,3 5 0,1 2 0,4 4 0,5 0 0,5-2 0,4 0 0,6-4 0,4-5 0,3-4 0,1-4 0,0-7 0,-1-9 0,-4-7 0,-4-8 0,-5-1 0,-5-1 0,-6 2 0,-4 3 0,-5 5 0,-3 9 0,-3 7 0,-1 5 0,-1 1 0,6 3 0,1-1-34,2 0-26,2-2 2,0-5-1</inkml:trace>
  <inkml:trace contextRef="#ctx0" brushRef="#br1" timeOffset="173612.9301">12927 14887 60,'-8'-14'45,"8"14"-14,-6 4-1,2 5-5,2 4-8,2 6-4,1 3-4,4 5 2,3-1-4,4-1 0,3-6-7,3-5 0,2-7 0,2-5 0,0-6 0,-3-5 0,-1-3 0,-4-4 0,-5-1 0,-5-2 0,-5-2 0,-7 1 0,-5 1 0,-3 4 0,-4 5 0,-3 6 0,0 9 0,2 5 0,1 8 0,5 7 0,4 2 0,7 3 0,7-2 0,5-3 0,7-6 0,4-5 0,4-5 0,2-6 0,-1-3 0,-1-7 0,-5-4 0,-4-3 0,-5-6 0,-6-3 0,-8-3 0,-5 0 0,-6 4 0,-2 2 0,-3 8 0,-1 7 0,-1 12 0,1 9 0,4 7 0,3 6 0,5 2 0,5 2 0,6-4 0,8-4 0,6-6 0,6-6 0,4-5 0,1-7 0,-1-8 0,-3-5 0,-3-7 0,-7-4 0,-7-5 0,-9-1 0,-6-3 0,-7 1 0,-3 8 0,-3 3 0,1 9 0,1 6-22,3 5-38,4 6 0,1 9-2</inkml:trace>
  <inkml:trace contextRef="#ctx0" brushRef="#br1" timeOffset="174588.9859">11520 16535 73,'0'0'48,"0"0"1,-21 9-15,0 0-18,21-9 0,-7 26-8,7-3-1,2-1-3,6 1-4,-2-1 0,12-13 0,1-4 0,2-3 0,0-6 0,-1-6 0,0-2 0,-3-4 0,0 0 0,-17 16 0,7-28 0,-4 5 0,-7 3 0,0-1 0,4 21 0,-25-9 0,2 8 0,-2 7 0,4 8 0,0 7 0,4 7 0,3 4 0,5-5 0,7 2 0,3-6 0,1 0 0,-2-23 0,26 6 0,-3-9 0,0-8 0,-2-1 0,-3-5 0,-3-5 0,-4-2 0,-5-3 0,-4 1 0,-8 2 0,-3 3 0,-1 0 0,-9 8 0,-1 9 0,3 11 0,-1 7 0,5 6 0,4 4 0,5 2 0,8 1 0,8-4 0,7-4 0,6-9 0,5-1 0,0-6-45,-2-8-13,-6-3 3,1-1-5</inkml:trace>
  <inkml:trace contextRef="#ctx0" brushRef="#br1" timeOffset="175681.0483">6074 15702 30,'-9'-4'44,"-2"0"2,1 3-15,0 3-3,2 5-7,2 4-3,1 1-6,5 2-1,1 2-4,3 1 0,3-3-7,3-2 0,3-6 0,1-4 0,0-4 0,0-7 0,0-4 0,-4-3 0,-2-1 0,-4-4 0,-5 0 0,-7 4 0,-4-2 0,-4 8 0,-4 2 0,-1 6 0,0 8 0,-1 6 0,3 5 0,4 6 0,6 3 0,5 5 0,6 1 0,6-5 0,5-3 0,6-6 0,3-5 0,0-7 0,2-4 0,-3-10 0,-3-5 0,-4-1 0,-6-5 0,-7-1 0,-8-3 0,-5 3 0,-5 2 0,-5 5 0,-2 4 0,1 7 0,0 8 0,5 6 0,5 7 0,4 4 0,8 1 0,8-1 0,6-4 0,6-4 0,5-6 0,3-7 0,1-2 0,-2-11 0,-1-6-31,-5-3-26,-7-7 1,-6-5-4</inkml:trace>
  <inkml:trace contextRef="#ctx0" brushRef="#br1" timeOffset="176590.1003">5165 14006 36,'-9'-8'32,"4"3"0,-2 0-1,7 5-5,-4 10-1,0 1-5,4 4-5,0 2-5,2 3-4,1-1 0,3 0-2,1-3 1,2-3-1,0-5-1,1-4-3,0-4 0,-1-3 0,-2-5 0,-1-6 0,-2-1 0,-6-4 0,-3-3 0,-3-1 0,-4 2 0,-3 4 0,-4 2 0,0 7 0,-2 3 0,1 10 0,1 6 0,4 6 0,2 2 0,7 2 0,6 2 0,5 0 0,6-2 0,5-4 0,6-1 0,1-6 0,0-7 0,0-5 0,-3-4 0,-6-6 0,-2-4 0,-5-3 0,-5-4 0,-6-2 0,-4 7 0,-5 3 0,-4 4 0,-2 5 0,-2 4 0,1 3 0,0 4 0,4 2 0,3 0 0,6 0 0,7 4 0,4 1-20,4-3-35,7 0-3,1-1 0</inkml:trace>
  <inkml:trace contextRef="#ctx0" brushRef="#br1" timeOffset="177402.1468">4169 15431 50,'-7'-4'48,"1"0"-1,0-1-10,6 5-10,-5 14-5,3 4-8,-1 4-8,3 5-2,0-2-4,4 0 0,2-4 0,3-4 0,3-4 0,3-9 0,1-5 0,-1-6 0,3-1 0,-2-2 0,-4-3 0,-3-2 0,-6-6 0,-4 2 0,-5-1 0,-4 4 0,-5 3 0,-3 5 0,-2 8 0,1 6 0,-1 11 0,4 7 0,1 2 0,6 2 0,4 0 0,6-3 0,7-6 0,4-8 0,5-7 0,4-6 0,1-5 0,0-3 0,-1-5 0,-3-4 0,-3-3 0,-6 4 0,-5-2 0,-7 2 0,-3 5 0,-5 4 0,-2 10 0,-5 7 0,1 9 0,2 4 0,3 3 0,4 1 0,6-1 0,5-4 0,7-7 0,4-5-27,3-7-29,1-4-1,-2-6-2</inkml:trace>
  <inkml:trace contextRef="#ctx0" brushRef="#br1" timeOffset="178418.2049">1952 14263 75,'0'0'43,"0"0"-7,0 0-3,0 0-9,0 0-5,-8 22-4,5 1-5,5 0-10,3-1 0,1-1 0,1 0 0,-7-21 0,19 18 0,-1-8 0,-1 0 0,-17-10 0,20-10 0,0-1 0,-20 11 0,7-28 0,-6 2 0,-6 2 0,0 0 0,5 24 0,-23-13 0,2 10 0,1 11 0,2 9 0,3 5 0,2 5 0,5 2 0,4 2 0,4 3 0,6-4 0,5-5 0,7-6 0,4-8 0,3-6 0,1-9 0,1-6 0,-3-11 0,-2-7 0,-8-3 0,-4-3 0,-8 1 0,-8 1 0,-6 5 0,-6 5 0,-2 7 0,-5 11 0,0 6 0,0 7 0,2 7 0,5 5 0,5 4 0,8 1 0,5-1 0,-2 0 0,21-10 0,3-4 0,1-7 0,2-5 0,-3-7 0,-4-7 0,-1 0 0,-17 15 0,-8-26-34,0-1-24,-16 16 0,-3 6 0</inkml:trace>
  <inkml:trace contextRef="#ctx0" brushRef="#br1" timeOffset="179290.2548">1242 15659 21,'0'0'39,"0"0"3,0 0-11,6 21-4,0 0-2,-6-21-4,22 7-6,-1-2-3,-2-6-3,-3-2 0,0-1-5,-16 4-4,15-28 0,-7 5 0,-6 3 0,0-1 0,-2 21 0,-20-17 0,-1 6 0,-3 9 0,-3 6 0,-1 8 0,-2 4 0,4 6 0,0 7 0,5 3 0,6 2 0,7-3 0,8 2 0,5-8 0,0 0 0,19-17 0,1-10 0,4-3 0,-2-4 0,-2-6 0,-4-6 0,-5 0 0,-4 0 0,-8 0 0,-8 1 0,0 0 0,4 20 0,-25-20 0,5 9 0,1 8 0,0-1 0,19 4 0,-14 28 0,6-5 0,6 4 0,3-1 0,2-2-13,6-1-46,3-1-2,1-1 2</inkml:trace>
  <inkml:trace contextRef="#ctx0" brushRef="#br2" timeOffset="246292.0871">6578 8206 44,'1'-16'47,"0"1"-6,0 3-3,2 4-8,-3-1-6,0 9-4,0 0-9,0 0-11,4 8 0,0 5 0,1 2 0,1 6 0,0 3 0,0 6 0,-1 4 0,0 2 0,0 4 0,-3 2 0,-1 1 0,1 0 0,-2-2 0,0-2 0,0-4 0,1-4 0,1-5 0,-1-7 0,2-3 0,-1-7-2,-1 0-57,-1-9-1,3-14 2,0-3 2</inkml:trace>
  <inkml:trace contextRef="#ctx0" brushRef="#br2" timeOffset="246531.1007">6677 8429 60,'0'-10'50,"0"0"1,0 10 1,0 0-21,9-7-20,-2 1-11,2 2 0,2 1 0,1-2 0,1 0-8,1-4-30,-3-5-15,3-1 3,-4-7-2</inkml:trace>
  <inkml:trace contextRef="#ctx0" brushRef="#br2" timeOffset="246781.115">6808 8093 63,'-2'-12'52,"2"12"-1,-1 11-6,1 3-19,-1 3-8,1 7-18,-2 3 0,3 6 0,0 2 0,1 5 0,1-1 0,1 3 0,-1-1 0,1 0 0,-1 0 0,-1-4 0,2-2 0,-3-5 0,1-2 0,0-6 0,-1-3 0,0-8-15,-1 0-42,0-11-1,3-14 2</inkml:trace>
  <inkml:trace contextRef="#ctx0" brushRef="#br2" timeOffset="247031.1293">6975 8393 54,'10'-2'51,"2"2"0,-2 1 0,0-2-24,3 3-11,2-1-11,1 0-5,-1-2 0,2 0 0,1 2-15,-1 1-34,-2-3-3,-1 0 0,-1-4-1</inkml:trace>
  <inkml:trace contextRef="#ctx0" brushRef="#br2" timeOffset="247344.1472">7477 8126 61,'0'-9'53,"0"0"-1,0 9 3,-10-6-28,-1 7-20,-2 1-7,-1 6 0,-3 4 0,-1 6 0,1 3 0,0 5 0,1 2 0,5 7 0,0 2 0,5 1 0,3 0 0,5-1 0,2 0 0,4-1 0,2-2 0,3-6 0,5-4 0,0-5 0,2-4 0,0-3 0,2-5 0,1-5 0,0-2 0,-2-6 0,1-4-7,-1-2-53,-3-3-1,1-1 2</inkml:trace>
  <inkml:trace contextRef="#ctx0" brushRef="#br2" timeOffset="247682.1666">7753 8195 85,'0'0'50,"0"0"3,9 0-15,-3-1-16,6 3-15,-1-2-7,5 3 0,0-4 0,5 0 0,2 0 0,2 0 0,1-1 0,1-1 0,1-2 0,-1-1 0,-2 1 0,-3 1 0,-2-1 0,-3-1 0,-2 2-2,-1 1-57,-5 2 1,-1-1 2,-8 2 0</inkml:trace>
  <inkml:trace contextRef="#ctx0" brushRef="#br2" timeOffset="248081.1894">7819 8368 44,'7'6'48,"0"0"1,-7-6-8,11 3-14,-2-1-6,2 1-5,0-4-7,2 1-9,2 0 0,-2 0 0,0 0 0,1-1 0,-2 1 0,0 0 0,0 1 0,-2-1 0,1 0 0,-3-2-9,2 1-26,-1 0-19,-2-2 3,0 2-3</inkml:trace>
  <inkml:trace contextRef="#ctx0" brushRef="#br2" timeOffset="248517.2143">7805 8610 24,'0'0'50,"-3"8"1,0-1 2,3-7-19,10 2-8,-3-2-9,4 2-17,2-3 0,-1 1 0,3-1 0,1 0 0,0 1 0,0 0 0,0-1 0,1 1 0,-2 0 0,0 1 0,-1-1 0,-2 0 0,0 0 0,-1-3 0,0 1-27,0 0-29,-3-5-1,2-1 0</inkml:trace>
  <inkml:trace contextRef="#ctx0" brushRef="#br2" timeOffset="249172.2518">8252 8291 71,'5'-9'53,"-5"9"1,0 0 1,7 7-33,-2 1-22,-1 6 0,-1 3 0,2 4 0,-3 4 0,-2 4 0,-1-1 0,-2 0 0,0 2 0,1-4 0,0-2 0,2-3 0,1-3 0,1-5 0,-1-4 0,1-1 0,3-16 0,0-5 0,0-9 0,-2-7 0,2-7 0,1-7 0,1-4 0,0-2 0,-1 3 0,-1 2 0,-2 5 0,0 8 0,-2 7 0,0 8 0,1 7 0,-1 0 0,4 20 0,1 6 0,3 5 0,1 6 0,1 6 0,3 4 0,2 2 0,1 1 0,-1 0 0,4-2 0,-2-4 0,0-6 0,2-5 0,-4-8 0,0-4 0,-1-8 0,-1-10 0,-2-10 0,-1-10 0,-2-9 0,-2-12 0,-2-4 0,-5-5 0,0-2 0,-4 0 0,-1 7 0,0 6 0,-2 8 0,1 10 0,-1 7 0,3 9 0,-1 0 0,5 11-43,-11 9-22,-1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2540.00659" units="1/in"/>
          <inkml:channelProperty channel="Y" name="resolution" value="2540.24365" units="1/in"/>
          <inkml:channelProperty channel="F" name="resolution" value="1.58169E-7" units="1/dev"/>
        </inkml:channelProperties>
      </inkml:inkSource>
      <inkml:timestamp xml:id="ts0" timeString="2018-02-13T21:17:22.28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1797 1661 14,'0'0'43,"0"0"6,0 0-4,0 0-14,0 0-3,0 0-8,0 0-6,0 0-3,2 49-11,-1 4 0,1 5 0,-4 4 0,0 4 0,-2 0 0,-3-3 0,-1-4 0,2-8 0,-2-12 0,0-2 0,8-37 0,0 0 0,0 0 0,1-40 0,4-14 0,2-16 0,3-16 0,3-15 0,2-9 0,2-5 0,2-2 0,1 0 0,0 10 0,1 16 0,0 17 0,-1 19 0,-1 13 0,0-2 0,-19 44 0,35 22 0,-6 12 0,1 12 0,-1 10 0,-1 8 0,-1 11 0,-2 3 0,-3 3 0,-2 4 0,-4 0 0,-4-2 0,-3-8 0,-1-3 0,-2-5 0,-3-5 0,-2-8 0,-2-10 0,1-7 0,-1 0-19,1-37-44,0 0 2,0 0 0</inkml:trace>
  <inkml:trace contextRef="#ctx0" brushRef="#br0" timeOffset="189.0108">1993 1864 121,'-28'-14'58,"28"14"-3,0 0-34,0 0-21,0 0 0,0 0 0,0 0 0,35-3 0,5-2 0,3-5 0,7-4-4,1-3-52,-1-8-3,-2-7 1</inkml:trace>
  <inkml:trace contextRef="#ctx0" brushRef="#br0" timeOffset="436.0249">2487 1173 106,'0'-29'55,"0"29"3,0 29-22,0-1-36,3 12 0,1 8 0,0 13 0,2 13 0,2 6 0,0 3 0,0-1 0,1 0 0,-1-3 0,-1-2 0,0-2 0,-1-10 0,-2-13 0,2-5 0,0-11-38,1-10-23,-1-1 2,-6-25 2</inkml:trace>
  <inkml:trace contextRef="#ctx0" brushRef="#br0" timeOffset="708.0405">3079 1737 128,'0'0'57,"0"0"0,-24 3-44,-5 11-13,-2 5 0,-4 7 0,1 7 0,1 4 0,4 7 0,6 0 0,8 2 0,11-5 0,10-3 0,10-4 0,7-12 0,10-8 0,4-13-30,1-11-30,1-14 1,-4-12-1</inkml:trace>
  <inkml:trace contextRef="#ctx0" brushRef="#br0" timeOffset="940.0537">3084 1098 80,'-12'-23'55,"-3"-1"1,9 51 4,1 10-56,3 18-4,2 17 0,4 15 0,1 9 0,3 1 0,-1-2 0,2 2 0,-3-2 0,-1-7 0,2-7 0,-4-14 0,0-11-41,2-11-19,1-14 3,-1 0-1</inkml:trace>
  <inkml:trace contextRef="#ctx0" brushRef="#br0" timeOffset="1234.0705">3445 1660 139,'0'0'64,"0"0"-12,-24 27-52,-4 6 0,0 11 0,0 5 0,5 5 0,2 5 0,8 1 0,9-6 0,9-7 0,12-8 0,9-10 0,8-10 0,3-9 0,1-15 0,-1-17 0,-4-12 0,-7-15 0,-9-9 0,-8-8 0,-7-4 0,-5-2-61,-6-3 2,-1 7-1,-1 2 5</inkml:trace>
  <inkml:trace contextRef="#ctx0" brushRef="#br0" timeOffset="1437.0822">3595 1111 116,'14'31'60,"-7"5"-3,-5 7-35,-4 10-22,0 10 0,0 6 0,2 4 0,1 3 0,2-1 0,3-3 0,-1-4 0,2-10-8,1-4-54,-3-6 3,0-1-3</inkml:trace>
  <inkml:trace contextRef="#ctx0" brushRef="#br0" timeOffset="1956.1118">1929 2669 70,'-25'-5'54,"25"5"2,-26 1-1,0-1-35,26 0-20,0 0 0,0 0 0,0 0 0,35 8 0,11-3 0,10-2 0,18-1 0,14-5 0,17 1 0,14-1 0,11 2 0,9 0 0,4-4 0,2 0 0,-2-3 0,-5 1 0,-8 0 0,-11-2 0,-16 0 0,-14 2 0,-16 1 0,-17 3 0,-15 2 0,-14 0 0,0-1 0,-27 2 0,0 0 0,-20 1-50,-1 3-14,0-1 1</inkml:trace>
  <inkml:trace contextRef="#ctx0" brushRef="#br1" timeOffset="5392.3084">4902 1335 57,'0'0'45,"0"0"0,0 0 2,0 0-36,0 0-1,0 0-1,20 8-1,-1 9 2,1 5 0,1 4-7,3 3-3,1 0 0,-2-2 0,-2-2 0,-1-4-22,-2-5-29,-1 0-1,-17-16 1,0 0 1</inkml:trace>
  <inkml:trace contextRef="#ctx0" brushRef="#br1" timeOffset="5602.3204">5129 1182 58,'-9'-22'55,"-1"-1"-2,10 23 2,0 0-32,0 0-12,0 0-11,-15 29 0,4 4 0,3 5 0,1 2 0,-2 6 0,4 1 0,0-4 0,2 0 0,-2-4-33,0-5-24,0-5 3,-2-8-1</inkml:trace>
  <inkml:trace contextRef="#ctx0" brushRef="#br1" timeOffset="5767.3298">4857 1536 85,'-19'-11'49,"-1"0"-3,20 11 6,0 0-43,16-12-9,9 5-17,5 0-32,6-2-2,6 1-4,3-3 5</inkml:trace>
  <inkml:trace contextRef="#ctx0" brushRef="#br1" timeOffset="6428.3676">5665 1288 85,'0'0'48,"0"0"1,1 23-14,-2 1-24,0 10-3,-2 3 0,2 1 3,-1 0-11,1 0 0,0-4 0,1-5 0,0-6 0,0 0 0,0-23 0,0 0 0,0 0 0,5-36 0,0-7 0,1-11 0,2-4 0,1-9 0,1 0 0,1 1 0,0 9 0,-1 9 0,3 14 0,-2 0 0,-11 34 0,23 20 0,0 7 0,-2 8 0,-1 10 0,1 7 0,0 3 0,-3-1 0,-2-2 0,-3-3 0,-3-6 0,-3-6 0,-2-12 0,1 0 0,-6-25 0,0 0 0,3-28 0,1-14 0,2-5 0,2-10 0,0-6 0,2 1 0,1 2 0,0 12 0,1 8 0,1 16 0,0-1 0,-13 25 0,23 18 0,-3 8 0,-1 8 0,-2 5 0,2 4 0,-3 5 0,-1 2 0,-4 3 0,-1-2 0,-1-5-28,-1-8-27,1-8-4,-1-1-2</inkml:trace>
  <inkml:trace contextRef="#ctx0" brushRef="#br1" timeOffset="6790.3883">6396 1312 86,'0'0'53,"0"0"0,0 0 3,2 22-49,-2 5-7,0 5 0,1 3 0,2 2 0,2-2 0,3-4 0,3-6 0,1 0 0,6-22 0,2-7 0,0-9 0,1-7 0,1-6 0,-1-6 0,-3 1 0,-2 0 0,-5 5 0,-1 5 0,0 0 0,-10 21 0,0 0 0,0 0 0,0 0 0,9 31 0,0-1 0,0-2 0,2-1 0,2-6 0,2-2-25,6-7-32,0-9 2,2-9-2,0-11 2</inkml:trace>
  <inkml:trace contextRef="#ctx0" brushRef="#br1" timeOffset="6987.3996">6896 1036 88,'1'-21'54,"-1"21"0,4 38 1,1 1-51,-2 8-4,1 4 0,0 2 0,1 1 0,1-3 0,-1-5 0,5-6 0,-5-4-28,4-8-26,0 0-5,-9-28 5</inkml:trace>
  <inkml:trace contextRef="#ctx0" brushRef="#br1" timeOffset="7213.4125">7144 970 87,'5'-22'50,"-1"0"7,-4 22-4,6 22-45,0 10-8,3 9 0,0 7 0,2 6 0,0 5 0,-1 0 0,2 0 0,0-7 0,-1-2 0,-4-7-28,0-8-27,-2-6-4,1 0 1</inkml:trace>
  <inkml:trace contextRef="#ctx0" brushRef="#br1" timeOffset="7385.4224">7121 1326 72,'-19'-15'53,"19"15"1,0 0 1,0 0-34,0 0-21,19 4 0,4 1-4,3-2-20,4-1-27,4 1-1,-3-4-3,1 1 4</inkml:trace>
  <inkml:trace contextRef="#ctx0" brushRef="#br1" timeOffset="7542.4314">7435 1335 82,'0'0'56,"8"25"-3,-6-3-8,-4-1-26,1 1-19,1 2 0,0 0 0,2 1-2,0 0-33,0-4-17,1 0-2,-3-21-1</inkml:trace>
  <inkml:trace contextRef="#ctx0" brushRef="#br1" timeOffset="7963.4554">7651 1424 69,'0'20'52,"-1"5"1,-2 5 5,3 6-40,-2 3-13,2 3-5,-4-3 0,4 1 0,0-5 0,0-2 0,1-7 0,0-1 0,-1-25 0,0 0 0,0 0 0,-1-22 0,-1-10 0,-1-14 0,1-9 0,2-4 0,0-2 0,3 0 0,4 6 0,2 7 0,5 7 0,3 13 0,3 12 0,0 12 0,3 9 0,0 8 0,-4 3 0,-2 5 0,-4 7 0,-6 2 0,-4 2 0,-7-2 0,-4-2 0,-5-4 0,-2-2 0,-1-14-39,-3-10-19,3-9-3,-1-14 5</inkml:trace>
  <inkml:trace contextRef="#ctx0" brushRef="#br1" timeOffset="8159.4667">7805 933 77,'15'-30'57,"-15"30"5,20 23-3,-4 5-59,-4 9 0,-1 9 0,1 7 0,0 2 0,-1-1 0,-2-3 0,2-2 0,-1-5 0,-1-6-34,0-9-27,0-1 5,-9-28-3</inkml:trace>
  <inkml:trace contextRef="#ctx0" brushRef="#br1" timeOffset="8483.4852">8257 1128 108,'0'0'55,"0"0"-2,-17-2-14,0 6-39,-1 4 0,-2 7 0,3 4 0,-2 0 0,19-19 0,0 0 0,5 24-4,0 0-2,14-18-4,-2 0 5,1 0-2,-18-6 5,0 0 5,0 0 3,0 0 4,0 0 2,-14 24-9,-5-7-3,-2-1 0,0 4 0,1-2 0,0 0 0,20-18-41,4 27-19,0-1 2,19-15-2</inkml:trace>
  <inkml:trace contextRef="#ctx0" brushRef="#br1" timeOffset="9039.517">8774 1053 66,'18'8'55,"-12"15"-5,-1 5-15,-2 10-11,2 5-9,1 2-5,1-1-10,-1-1 0,1-3 0,1-4 0,-1-3 0,-1-6 0,-1-7 0,0 0-4,-5-20-17,0 0-7,2-26-12,-4-7 4,-5-10 3,-1-8 14,-5-10 13,-4-6 12,0 1 14,-1 1 9,1 4 10,3 7 2,6 9-3,3 6-24,8 16-14,0-1 0,17 27 0,4 5 0,7 5 0,3 6 0,2 9 0,-1 10 0,-4 1 0,-4 1 0,-7 0 0,-9-1 0,-10-3 0,-9-3 0,-8-7 0,-4-8-25,-5-5-32,-2-4-3,2-1 1</inkml:trace>
  <inkml:trace contextRef="#ctx0" brushRef="#br1" timeOffset="9362.5355">9161 1323 48,'17'15'52,"0"0"-2,-17-15 3,0 0-23,12 26-17,0 0-4,-12-26-9,0 0 0,0 0 0,5 22 0,0-1 0,-5-21 0,0 0 0,0 0 0,-9-26 0,4 1 0,-1 0 0,-1-4 0,1 3 0,1 2 0,0 0 0,5 3 0,0 0 0,0 21 0,18-14-37,1 4-19,5 3 0,2 1 1</inkml:trace>
  <inkml:trace contextRef="#ctx0" brushRef="#br1" timeOffset="9632.5509">9522 1196 74,'0'0'62,"0"0"-2,0 0-1,-26 12-59,5 0 0,0 4 0,5 2 0,-2-1 0,9 7 0,5-1 0,6-1 0,8 0 0,-1 0 0,15-8 0,0-4 0,1-4 0,0-7 0,-2-6 0,-6-7 0,-5-6 0,-6-4 0,-4 0 0,-7-1-43,0-1-18,-3 2-1,1-1 0</inkml:trace>
  <inkml:trace contextRef="#ctx0" brushRef="#br1" timeOffset="9911.5669">9887 1292 123,'0'0'62,"-20"-12"1,-3 4-56,0 5-7,-4 6 0,1 4 0,0 4 0,2 4 0,5 4 0,6 1 0,9 2 0,6-2 0,1 0 0,20-11 0,3-5-41,4-5-19,1-7 0,0-10 2</inkml:trace>
  <inkml:trace contextRef="#ctx0" brushRef="#br1" timeOffset="10085.5768">9949 892 74,'0'0'59,"0"0"2,-14 32-4,3 4-53,5 5-4,1 8 0,4 1 0,3 3 0,-1 0-7,4-5-52,2-4 1,2-9-2</inkml:trace>
  <inkml:trace contextRef="#ctx0" brushRef="#br1" timeOffset="10219.5845">10032 1409 122,'0'0'60,"0"0"-13,0 0-21,0 0-74,7-21-10,-1-1 1,11 9-5</inkml:trace>
  <inkml:trace contextRef="#ctx0" brushRef="#br1" timeOffset="10610.6068">10418 746 60,'0'0'51,"0"0"-5,4-20 11,1 0-43,20 18-7,7 4 4,9 4-6,3 4-1,4 3-4,2 4 0,-4 0 0,-4 1 0,-9-2 0,-8 0 0,0-2 0,-25-14 0,-4 28 0,-8-2 0,-6-1 0,-3 2 0,-5-1 0,2 1 0,-2-5 0,4 1 0,-1 3 0,5-6-34,4 5-30,3 3 4</inkml:trace>
  <inkml:trace contextRef="#ctx0" brushRef="#br1" timeOffset="10746.6146">10627 1516 87,'3'20'55,"-3"-20"1,0 0-11,0 0-75,0 0-16,0 0-4,0 0-8</inkml:trace>
  <inkml:trace contextRef="#ctx0" brushRef="#br0" timeOffset="19042.0891">3529 5339 69,'-7'-1'46,"7"1"-1,0 0 1,0 0-30,10 1-9,3 0-5,3-3 0,4-1-5,3 3-11,2 3-30,-1-4-3,3 3-1,-5-2 1</inkml:trace>
  <inkml:trace contextRef="#ctx0" brushRef="#br0" timeOffset="30544.747">1339 6049 33,'0'0'42,"0"0"-2,0 0-7,0 0-1,0 0-2,0 0-6,0 0-3,0 0-21,0 0 0,0 0 0,8-23 0,3 1 0,4 0 0,4-5 0,3-5 0,4-3 0,4-3 0,2-2 0,3-4 0,0-6 0,2-5 0,2-1 0,0-2 0,1-1 0,0-2 0,-3 1 0,-1 1 0,-1 4 0,-3 3 0,-2 5 0,-2 4 0,-3 5 0,-2 4 0,-2 5 0,-4 4 0,-2 3 0,1 0 0,-16 22 0,0 0 0,18-20 0,-1-1 0,-17 21 0,0 0 0,0 0 0,0 0 0,0 0 0,0 0 0,0 0 0,18-12 0,-2 0 0,-16 12 0,0 0 0,0 0 0,0 0 0,0 0 0,0 0 0,19 12 0,0-1 0,-19-11 0,0 0 0,21 25 0,-5-4 0,-1-1 0,0 2 0,1 2 0,0 2 0,3 3 0,0 0 0,1 3 0,1 3 0,2 2 0,0 1 0,0 0 0,-1 0 0,2-1 0,-2 0 0,1 0 0,-1-2 0,1-2 0,-2-1 0,0-1 0,0-2 0,-3-1 0,0-2 0,-2-3 0,0-2 0,-1 1 0,0-2 0,-3-3 0,0-2 0,-1-1 0,-1-2 0,-2-2 0,1 0 0,-2-2 0,0-1 0,-1 1 0,-1-1 0,-5-7 0,6 9 0,0-1 0,-6-8 0,0 0 0,7 7 0,0-1 0,-7-6 0,0 0 0,8 2 0,-1-1 0,-1-1 0,-6 0 0,10-4 0,-1-1 0,-1 0 0,1-2 0,1-4 0,1-1 0,1 2 0,1-2 0,-1-2 0,2 0 0,1-2 0,1-1 0,-1-4 0,0-2 0,2-4 0,2-3 0,1-2 0,1-3 0,2-6 0,1-2 0,1-1 0,2 1 0,1-3 0,-1-1 0,2-2 0,-1 0 0,2 4 0,-3 1 0,1 1 0,-3 2 0,-1 4 0,-1 2 0,-3 5 0,-3 3 0,-3 2 0,-1 4 0,-3 5 0,-3 2 0,1 1 0,-3 3 0,-1 0 0,-1 2 0,1 0 0,-4 8 0,4-7 0,-2-1 0,1-2 0,-3 10 0,5-9-43,-1-4-24,0-2 1</inkml:trace>
  <inkml:trace contextRef="#ctx0" brushRef="#br0" timeOffset="31161.7823">3519 4126 66,'1'-8'49,"-1"-1"2,0 9-12,0 0-12,0 0-7,0 11-17,-1 0-3,3 5 0,-1 2 0,0 4 0,1 3 0,1 4 0,-2 3 0,2 3 0,-2-1 0,0 2 0,0-1 0,-1 0 0,0-4 0,-1-3 0,1-4 0,0-5 0,0-2 0,-1-7 0,2-2 0,-1-1-33,1-14-29,1-4 3,-1-6 0</inkml:trace>
  <inkml:trace contextRef="#ctx0" brushRef="#br0" timeOffset="31483.8007">3654 4110 65,'0'0'50,"7"2"3,0-1-2,-2 14-28,-3-1-10,3 5-13,-3 4 0,0 5 0,1 2 0,-1 3 0,0 0 0,0 1 0,-1 0 0,1 2 0,-1-3 0,0-2 0,-1-2 0,0-1 0,-1-4 0,1-5 0,0-3 0,-1-7 0,1-1 0,0-8-52,2-9-7,-1-4 1</inkml:trace>
  <inkml:trace contextRef="#ctx0" brushRef="#br0" timeOffset="31994.83">3704 3618 51,'-5'-12'51,"2"3"0,-5 3 2,0 2-24,-2 5-9,-2 3-20,1 6 0,-4 4 0,2 6 0,0 3 0,2 6 0,3 4 0,5 4 0,4 0 0,6 2 0,6-4 0,4-4 0,5-4 0,3-5 0,3-8 0,2-8 0,-2-9 0,0-6 0,-2-8 0,-3-7 0,-5-5 0,-5-7 0,-8-4 0,-5 0 0,-5-1 0,-7 3 0,-2 4 0,-4 5 0,-2 4 0,0 5 0,1 8 0,2 5 0,3 7-4,4 7-56,3 3-1,3 4-2</inkml:trace>
  <inkml:trace contextRef="#ctx0" brushRef="#br0" timeOffset="32521.8601">4638 5014 60,'0'-9'51,"-2"0"3,2 9 0,0 0-23,2 14-26,0-1-5,0 5 0,0 4 0,1 4 0,1 2 0,1 2 0,-1 0 0,0-1 0,1 0 0,-1-6 0,0-3-4,-1-4-53,-2-6-1,0-1-1</inkml:trace>
  <inkml:trace contextRef="#ctx0" brushRef="#br0" timeOffset="32724.8717">4518 5158 106,'-7'1'54,"7"-1"2,0 0-17,11 4-39,1-4 0,3-2 0,3 0 0,4-2 0,6 3 0,1-2-32,1-2-25,1 0 0,-1-2 0</inkml:trace>
  <inkml:trace contextRef="#ctx0" brushRef="#br0" timeOffset="34055.9478">5583 5860 32,'0'0'49,"0"0"2,0 0 3,0 0-18,10-13-11,0 0-17,1-6-8,7-3 0,0-8 0,7-5 0,2-8 0,4-6 0,3-6 0,3-6 0,2-8 0,0-4 0,0-2 0,0-3 0,-2 2 0,-3 2 0,-1 4 0,-4 4 0,-2 7 0,-5 7 0,-1 7 0,-5 5 0,-2 8 0,-2 6 0,-3 5 0,-2 6 0,-2 3 0,-1 3 0,0-1 0,-4 10 0,0 0 0,8-1 0,0-1 0,-8 2 0,0 0 0,6 9 0,-1-1 0,-1 2 0,2 2 0,-1 3 0,2 2 0,2 4 0,2 3 0,2 3 0,1 5 0,1 4 0,0 3 0,1 3 0,0 3 0,0 5 0,0 2 0,3 1 0,-2 1 0,2 0 0,0 2 0,2-3 0,2 0 0,-1-1 0,2-3 0,-1-4 0,1-3 0,0-3 0,-1-3 0,-1-4 0,-2-2 0,-2-7 0,-5-2 0,-2-3 0,-3-5 0,-2-3 0,-2-2 0,1-1 0,-5-7 0,0 0 0,0 0 0,0 0 0,0 0 0,0 0 0,0 0 0,0 0 0,0 0 0,0 0 0,0 0 0,0 0 0,0 0 0,0 0 0,0 0 0,0 0 0,7-7 0,0-1 0,-1-2 0,1-2 0,2-1 0,1-1 0,2-2 0,2 0 0,0-4 0,0 1 0,0 0 0,2-1 0,-2-3 0,3-1 0,1-4 0,1-4 0,3-6 0,3-7 0,2-6 0,3-7 0,0-4 0,0-6 0,2-2 0,0-1 0,-1 1 0,-1 3 0,-4 4 0,0 4 0,-2 4 0,-2 6 0,-2 6 0,-4 5 0,0 6 0,-6 6 0,0 6 0,-2 5 0,-2 5 0,-2 2 0,-1 0 0,-3 8 0,0 0 0,0 0-54,0 0-11,0 0-1</inkml:trace>
  <inkml:trace contextRef="#ctx0" brushRef="#br0" timeOffset="34778.9892">7385 3984 62,'3'-7'41,"-1"-1"0,-2 8-3,0 0-7,0 0-7,0 0-6,6 9-18,-2-1 0,1 5 0,-2 5 0,1 4 0,0 4 0,0 5 0,0-1 0,0 2 0,-1 0 0,-1-3 0,0-5 0,-1-3 0,1-4 0,-1-4 0,0-3 0,0-1 0,-1-9-35,0-11-25,0-4 0,0-3 2</inkml:trace>
  <inkml:trace contextRef="#ctx0" brushRef="#br0" timeOffset="35072.006">7567 3899 66,'6'-2'55,"-3"10"0,0 2 2,1 6-35,-2 2-22,3 5 0,-2 1 0,2 4 0,-2 2 0,1 2 0,-2-1 0,0-2 0,-2-3 0,0-3 0,0-2 0,-1-5 0,0-3 0,-1 0 0,2-13 0,0 0-43,5-9-16,0-4 1,-3-6 0</inkml:trace>
  <inkml:trace contextRef="#ctx0" brushRef="#br0" timeOffset="35621.0374">7471 3363 60,'0'0'50,"-8"1"3,1-1-15,-1 3-7,-2 0-8,0 2-23,-4 0 0,0 6 0,-5 2 0,0 4 0,-4 3 0,5 4 0,-1 4 0,0 3 0,4 2 0,3 1 0,6 1 0,6-2 0,6-1 0,4-3 0,7-6 0,3-4 0,6-5 0,4-6 0,0-7 0,1-7 0,-1-6 0,-3-6 0,-2-6 0,-4-6 0,-6-7 0,-4-3 0,-7-1 0,-6 1 0,-5-1 0,-4 4 0,-4 4 0,-3 5 0,-1 9 0,-2 5 0,2 6 0,-1 4 0,4 9-4,4 7-61,5 4 0,1 3-1</inkml:trace>
  <inkml:trace contextRef="#ctx0" brushRef="#br0" timeOffset="37293.133">8442 5025 28,'8'-4'35,"-1"0"-17,1 3-1,2 0-2,3 0 1,2 1 0,1-1-3,3 0 0,1 0-4,3 2-3,2-2 1,3 0-2,1-2 1,4 1-1,2-2 1,4 1 0,1-3 0,3 1 1,4-2-2,5 2 1,2-1-3,3 2 0,5-2 1,1 1-4,2 1 0,2 1 0,2 1 0,0 2 0,0-1 0,0 1 0,-3 1 0,-3 1 0,-3-1 0,-5 0 0,-5 0 0,-5-1 0,-6 0 0,-5 0 0,-5 0 0,-4-1 0,-3 1 0,-4-1 0,-3 1 0,-3-1 0,-3 1 0,0-1-11,-9 1-33,0 0-8,3-9 1,-3 1-4</inkml:trace>
  <inkml:trace contextRef="#ctx0" brushRef="#br0" timeOffset="37639.1528">9999 4776 43,'-11'-7'48,"4"2"-2,0 0-6,0 0-17,7 5-4,7 5-6,3 3-7,3 0-2,3 3-1,3 2 0,3 3-1,-2 2-1,1 2-1,-2 2 4,-2 2-4,-5 1 0,-4 0 0,-3 1 0,-3 1 0,-4-3 0,-4 0 0,-3-3 0,-3-2 0,-1-3 0,1-2 0,-2-3 0,3-2 0,1-1 0,1-4 0,3-3-41,-1 0-15,7-1 1,0 0-1</inkml:trace>
  <inkml:trace contextRef="#ctx0" brushRef="#br0" timeOffset="66345.7947">8749 4170 64,'-5'-25'49,"0"9"2,0 0 3,5 26-35,-2 4-5,4 7-10,0 5-4,2 9 0,0 4 0,2 6 0,4 4 0,0 2 0,1 0 0,1 0 0,0 0 0,0-4 0,-2-2 0,-1-5-35,-3-7-21,-1-6 1,0-7 0</inkml:trace>
  <inkml:trace contextRef="#ctx0" brushRef="#br0" timeOffset="66926.828">8713 4513 27,'0'-9'48,"0"-1"4,0 10 1,0 0-18,-6-3-11,-2 4-8,-2 6-16,-1 3 0,-2 4 0,0 4 0,-2 2 0,2 2 0,3 0 0,4 1 0,4-2 0,7-1 0,5-3 0,2-2 0,5-5 0,5-3-28,5-3-26,-1-7-1,4-3 0</inkml:trace>
  <inkml:trace contextRef="#ctx0" brushRef="#br0" timeOffset="67128.8395">8995 4531 78,'0'0'52,"0"0"-1,2 13 0,2 1-34,-1 1-11,1 2-6,2 1 0,1-1 0,2 2-20,1-2-30,-2-8-2,4-4 0,-3-9 0</inkml:trace>
  <inkml:trace contextRef="#ctx0" brushRef="#br0" timeOffset="67368.8532">9120 4155 41,'-1'11'47,"-1"4"4,1 6 2,0 9-18,0 2-18,4 8-6,0 2-11,3 3 0,0 2 0,2 1 0,0-2 0,-1-5 0,3-1-18,-2-5-35,-1-9-1,-1-7 0,-1-10 2</inkml:trace>
  <inkml:trace contextRef="#ctx0" brushRef="#br0" timeOffset="67729.8739">9280 4444 69,'2'9'52,"0"5"1,-4 2 1,2 0-27,2 5-27,1 2 0,3 2 0,1 1 0,3 1 0,1-4 0,3-3 0,1-4 0,-1-6 0,1-5 0,0-6 0,-2-7 0,2-8 0,-3-5 0,-2-5 0,-2-2 0,-2-1 0,-4 0 0,0 1 0,-2 5 0,-3 4 0,2 6 0,-3 6 0,3-1 0,1 8 0,0 12-19,1-2-34,-1 0-1,0-10 0,0 0 0</inkml:trace>
  <inkml:trace contextRef="#ctx0" brushRef="#br0" timeOffset="67969.8876">9543 4083 82,'0'15'53,"2"7"1,-1 4 0,0 5-42,3 7-12,-1 4 0,2 5 0,2-1 0,0-2 0,1 0 0,-1-5 0,2-4-19,-2-4-35,-2-8-1,1-8 1,-1 0 1</inkml:trace>
  <inkml:trace contextRef="#ctx0" brushRef="#br0" timeOffset="68114.8959">9535 4452 88,'-10'-9'51,"3"3"1,-2-1 0,9 7-40,11-3-12,1-2-5,8-2-41,5-1-6,5-4 1,4-1-2</inkml:trace>
  <inkml:trace contextRef="#ctx0" brushRef="#br0" timeOffset="68482.917">9884 4279 105,'-13'8'54,"-3"4"2,-1 2-18,-6-2-36,5 3-2,-1-1 0,5 1 0,3 0 0,5-3 0,6-2 0,0 0 0,14-5 0,-1-4-11,5 0 0,-3-3 0,1 1 3,-1-1 3,-5 0 2,-3 1 5,1 0 2,-8 1 0,-4 9 1,-1 2 2,-5 1 0,4 3-1,-6 1 0,2 3-1,1 1-2,-1 2-3,7-3 0,4 0 0,6-2 0,6-3 0,6-1-21,6-2-29,2-5-2,3 0 1,-2-3 0</inkml:trace>
  <inkml:trace contextRef="#ctx0" brushRef="#br0" timeOffset="69158.9556">8707 5525 88,'-1'-12'51,"1"12"1,3 8-18,0 6-17,-3 4-4,0 5-13,-1 3 0,0 3 0,0 0 0,1-1 0,-1-2 0,-1-5 0,2-7 0,-2-5 0,1-1 0,2-18 0,1-6 0,-2-8 0,2-10 0,1-6 0,1-4 0,1-2 0,-1 2 0,0 3 0,-1 5 0,1 13 0,2 12 0,2 14 0,2 12 0,2 9 0,3 11 0,2 6 0,3 4 0,1 0 0,2-3 0,-2-4 0,2-6 0,-1-9 0,0-9 0,-2-10 0,-2-9 0,-4-12 0,-3-9 0,-4-12 0,-4-8 0,-4-6 0,-3-4 0,-2-1 0,-2 1 0,0 6 0,2 9 0,-2 7 0,3 11-26,4 11-29,-2-1-1,7 21 1,1 2 3</inkml:trace>
  <inkml:trace contextRef="#ctx0" brushRef="#br0" timeOffset="69557.9784">9218 5464 92,'-9'11'53,"-1"0"4,-3 1-4,-3 3-53,1 4 0,-1 0 0,3 2 0,2-1 0,5-1 0,3 0 0,6-4 0,7-5 0,3-7 0,5-5 0,1-6 0,0-4 0,0-5 0,-3-4 0,-2 0 0,-4 1 0,-3 2 0,-3 3 0,-2 4 0,0 0 0,-2 11 0,-1 8 0,0 3 0,1 1 0,-2 4 0,4 1 0,2 1 0,2 1 0,1-5-7,4-3-47,3-1-1,3-6 1,1-5-2</inkml:trace>
  <inkml:trace contextRef="#ctx0" brushRef="#br0" timeOffset="69858.9957">9490 5302 92,'-1'-16'56,"-7"31"3,-2 5-11,-3 9-48,-2 2 0,1 6 0,2 2 0,2 3 0,5-1 0,6-2 0,7-6 0,5-6 0,5-6 0,3-7 0,1-8 0,2-9 0,-4-9 0,-6-10 0,-4-5 0,-8-6 0,-6-4 0,-5-4 0,-3 1 0,-3 0 0,0 4-34,3 5-22,2 3 0,7 3 1</inkml:trace>
  <inkml:trace contextRef="#ctx0" brushRef="#br0" timeOffset="70355.024">9612 5272 56,'12'20'53,"0"8"0,-5 1 1,-2 0-19,-2 5-31,-2-1-4,0 2 0,-1-2 0,0 0 0,0-4 0,0-4 0,4-4 0,-3-9 0,0-1-33,7-17-12,-1-6 1,1-8 11,1-5 13,0-5 13,0-2 8,0 1 13,-2 1 15,1 4 9,0 3 0,0 6-9,-1 1-12,2 4-8,-2 0-4,4 1-3,-2-1-2,1-2-2,0-4-3,-1-4-4,2-1 1,-2-4 1,0 2 4,-2 1 1,-2 3 3,0 6 4,-3 6 5,0 0 3,0 23-6,0 7-7,0 5 0,0 10 0,0 6 0,2 5 0,-1 2 0,0 2 0,0 0 0,-1 2 0,2-3 0,-3-6 0,3-4 0,1-3-57,0-5-4,0-4-1</inkml:trace>
  <inkml:trace contextRef="#ctx0" brushRef="#br2" timeOffset="77437.4291">6802 5784 12,'0'0'38,"0"0"3,0 0-12,0 0-6,0 0-2,0 0-1,2 9-4,0-1-1,-2-8-3,-1 10-1,1-1-1,0 0-3,0-9-7,-1 8 0,1 0 0,0-8 0,0 11 0,-1-3 0,1 1 0,0 2 0,0 4 0,0 3 0,0 4 0,0 2 0,-1 2 0,1 3 0,-2 1 0,1 0 0,1-3 0,-1-2 0,0-4 0,1-3 0,0-4 0,0-5 0,0 0 0,0-9 0,0 0 0,0 0 0,3-7 0,1-6 0,-1-7 0,0-7 0,1-5 0,-2-8 0,2-4 0,-1 0 0,0 1 0,0 2 0,-1 5 0,1 5 0,-1 7 0,0 7 0,0 6 0,-2 3 0,1-1 0,-1 9 0,0 17 0,-1 2 0,1 6 0,0 5 0,0 5 0,0 5 0,1 4 0,0-2 0,2-4 0,-2-2 0,0-6 0,1-6 0,-1-7 0,0-4 0,-1-1 0,0-12 0,0-8 0,-1-11 0,2-7 0,-1-6 0,1-3 0,-1-4 0,2 0 0,-1 2 0,0 4 0,-1 8 0,1 11 0,-1-1 0,0 24 0,0 4 0,-1 5 0,0 6 0,0 4 0,2 2 0,-2-1 0,3 0 0,3-3-40,-3-3-21,1-4-2</inkml:trace>
  <inkml:trace contextRef="#ctx0" brushRef="#br2" timeOffset="77897.4554">6635 6546 49,'1'-10'54,"-1"0"0,0 10 4,-1 10-20,-1 2-36,3 6-2,0 5 0,2 6 0,-1 4 0,2 4 0,0 1 0,0 0 0,0 0 0,0-1 0,-2-2 0,1-4 0,-2-2 0,0-6 0,0-2 0,-2-6-13,0 0-47,1-15 0,-3-13 0</inkml:trace>
  <inkml:trace contextRef="#ctx0" brushRef="#br2" timeOffset="78085.4662">6654 6758 69,'4'-13'52,"0"2"2,4 3-4,1 3-24,1-2-22,3 0-4,0 0 0,5-2 0,1-3 0,0-4 0,2-3-26,-1-3-23,-2-7-4,-1-2 0,-3 0 11,-3-2 13</inkml:trace>
  <inkml:trace contextRef="#ctx0" brushRef="#br2" timeOffset="78296.4783">6888 6422 3,'-2'-17'42,"1"8"9,-1-1 1,0 20-8,-1 5-9,0 2-10,2 8-22,0 5-3,4 6 0,-2 6 0,1 3 0,0 2 0,-1 0 0,2 1 0,-2-1 0,2-4 0,-1-2 0,-1-6 0,0-6 0,2-3 0,-2-7 0,3-7 0,-1-1-57,-3-11-6,6-14 2</inkml:trace>
  <inkml:trace contextRef="#ctx0" brushRef="#br2" timeOffset="78799.507">7219 6375 51,'-4'-9'49,"4"9"0,0 0 4,0 0-25,10 11-13,4 2-5,2 0-10,4 4 0,7 1 0,4 3 0,6 2 0,5 3 0,2 2 0,4 2 0,1 2 0,-2 2 0,-1 1 0,-3 1 0,-4 0 0,-5 3 0,-6 0 0,-4 2 0,-6 0 0,-4 3 0,-6 1 0,-3 1 0,-3 2 0,-1-2 0,-2-1 0,1-2 0,1-4 0,4-4 0,4-3 0,4-6 0,6-6 0,2-5 0,4-5 0,3-8 0,1-3 0,-1-8 0,-5-10-65,-5-10-1,-10-10 3</inkml:trace>
  <inkml:trace contextRef="#ctx0" brushRef="#br2" timeOffset="79362.5392">7433 6248 45,'4'-11'52,"0"0"1,-4 11 2,0 0-24,0 0-12,0 0-19,0 0 0,-11 11 0,-2 3 0,0 1 0,-5 4 0,-2 2 0,-3 4 0,1 1 0,0 0 0,1 1 0,0-1 0,4 0 0,4-3 0,5-2 0,4-1 0,5-1 0,5-1 0,5-1 0,3-2 0,4 0 0,1 1 0,3 0 0,0-2 0,-2 1 0,0-1 0,-4-1 0,0-1 0,-3 0 0,-3-2 0,-3 0-22,0-1-39,0-1-1,-7-8-1</inkml:trace>
  <inkml:trace contextRef="#ctx0" brushRef="#br2" timeOffset="80145.584">7858 7888 51,'4'-12'55,"-2"5"-1,1-1 3,-3 8-23,0 0-30,-11 15-4,1 7 0,-3 4 0,-3 7 0,-5 4 0,-4 5 0,-6 2 0,-4-1 0,-4-1 0,-2-3 0,0-2 0,1-4 0,0-7 0,4-6 0,7-8 0,4-7 0,4-12 0,5-9 0,4-7 0,6-5 0,4-5 0,4 0 0,5 2 0,4 4 0,5 7 0,3 8 0,5 6 0,4 9 0,2 6 0,4 6 0,1 5 0,2 5 0,0 5 0,0 4 0,-2 2 0,-2-2 0,-2 2 0,-5-1 0,-4-1 0,-3-3 0,-3-6 0,-6-4 0,-2-2 0,-3-7 0,-1-1 0,-4-11-46,2-16-18,0-4 0</inkml:trace>
  <inkml:trace contextRef="#ctx0" brushRef="#br2" timeOffset="80325.5943">8031 8200 98,'7'-1'55,"0"0"0,-7 1-8,0 0-47,9 8 0,1-4 0,1-3 0,2 0-33,5 1-23,2-6 2,2-2-4</inkml:trace>
  <inkml:trace contextRef="#ctx0" brushRef="#br2" timeOffset="80874.6257">8488 7725 42,'-5'-25'50,"6"9"4,0 0 0,2 28-21,5 11-11,-2 11-22,3 11 0,-3 8 0,5 11 0,-2 5 0,-1 5 0,-2-3 0,-2-2 0,-1-8 0,-1-6 0,-1-7 0,0-12 0,-1-9 0,0-12 0,0 0 0,5-31 0,3-10 0,0-7 0,3-7 0,3-1 0,4-2 0,2 4 0,-1 7 0,3 9 0,-1 12 0,0 11 0,-1 9 0,-2 7 0,0 6 0,-2 4 0,0 1 0,-3 3 0,1 0 0,-3-5 0,-2-2 0,-2-6 0,-1-8-55,1-9-8,0-8 1</inkml:trace>
  <inkml:trace contextRef="#ctx0" brushRef="#br2" timeOffset="81055.6361">8940 8094 95,'3'-13'55,"2"26"2,0 4-9,1 4-48,-1 2 0,2 4 0,3 0 0,4-1 0,2 0 0,0-6 0,3-3 0,1-7-48,0-8-11,0-8 1,-1-10 0</inkml:trace>
  <inkml:trace contextRef="#ctx0" brushRef="#br2" timeOffset="81251.6473">9217 8043 100,'1'-10'57,"0"-1"3,-8 29-22,-2 4-38,-1 9 0,-4 6 0,-1 8 0,-2 7 0,0 6 0,-1 2 0,0-1 0,0-3 0,2-3 0,4-6 0,1-7 0,4-8-49,4-14-15,1-1 2</inkml:trace>
  <inkml:trace contextRef="#ctx0" brushRef="#br2" timeOffset="81544.664">9463 8063 115,'15'-9'61,"-8"5"-2,-1-1-39,-23 11-20,-8 7 0,-5 5 0,-3 6 0,-3 6 0,2 4 0,3 3 0,8 4 0,8-1 0,11-1 0,14-3 0,9-6 0,9-8 0,6-7 0,4-8 0,2-10 0,0-4 0,-5-12 0,-4-11-37,-7-8-27,-5-10 4,-4-11 0</inkml:trace>
  <inkml:trace contextRef="#ctx0" brushRef="#br2" timeOffset="81753.676">9525 7640 72,'-12'-19'55,"2"12"3,1 12-1,3 8-44,3 14-13,3 10 0,4 12 0,1 9 0,4 4 0,0 4 0,2 2 0,1 2 0,-1-6 0,0-8 0,-2-9 0,1-8-16,-1-9-44,0-11-2,-1-12 2</inkml:trace>
  <inkml:trace contextRef="#ctx0" brushRef="#br2" timeOffset="82085.695">9694 8083 97,'5'11'57,"0"9"1,0 5-15,-4 3-43,5 5 0,-1 1 0,3 2 0,-1-4 0,2-4 0,-2-5 0,-2-6 0,1-7 0,-1 0 0,-5-19 0,-3-8 0,-2-8 0,-2-9 0,0-9 0,2-6 0,-1-4 0,1-1 0,5 0 0,4 5 0,3 8 0,3 7 0,2 8 0,2 7 0,4 9 0,-1 4 0,4 7-49,2 5-10,1 2 3,2 4-2</inkml:trace>
  <inkml:trace contextRef="#ctx0" brushRef="#br2" timeOffset="82377.7117">10074 7969 80,'-11'5'61,"-3"4"0,-6 2-8,-5-1-53,-1 7 0,-2 2 0,2 6 0,2 3 0,8 4 0,6-1 0,10 0 0,10 0 0,12-1 0,8-6 0,5-7 0,2-6 0,2-8 0,-4-6 0,-5-10 0,-7-12 0,-10-9 0,-7-6 0,-8-5 0,-5 0 0,-6 0 0,0 5 0,-5 7 0,2 10-54,0 10-8,4 9 1</inkml:trace>
  <inkml:trace contextRef="#ctx0" brushRef="#br2" timeOffset="82995.747">10331 8030 40,'1'-13'54,"-5"0"1,-2 5 2,-5 5-18,-5 2-29,1 7-10,-4 2 0,2 6 0,-4 3 0,4 6 0,4 2 0,7 1 0,6 0 0,6-2 0,8-3 0,6-4 0,6-6 0,2-9 0,1-7 0,0-7 0,-1-4 0,-5-2 0,-4-1 0,-6 0 0,-3 4 0,-3 5 0,-3-1 0,-7 21 0,-2 7 0,-2 9 0,-3 9 0,-2 9 0,-3 7 0,-1 7 0,0 6 0,-2 2 0,1 0 0,-1-6 0,2-6 0,0-7 0,-1-8 0,0-11 0,0-14 0,-3-11 0,3-12 0,0-8 0,1-6 0,2-9 0,2-4 0,4-3 0,3-1 0,4-1 0,7 4 0,1-1 0,5 0-46,6 1-18,8-2 0</inkml:trace>
  <inkml:trace contextRef="#ctx0" brushRef="#br2" timeOffset="83589.781">10616 7942 113,'10'-9'61,"-3"-1"-2,-18 12-37,-8 0-22,-1 6 0,-1-1 0,0 5 0,2 2 0,6 2 0,4 1 0,7 0 0,9-1 0,8-4 0,6 0 0,2-2 0,1-2 0,-1-2 0,-3-2 0,-4-1 0,-5-1 0,-1-1 0,-10-1 0,-6 9 0,-2 2 0,-2 0 0,0 3 0,0 2 0,2 2 0,1 0 0,6-2 0,1-1 0,6-4 0,4-3 0,2-7 0,3-6 0,1-6 0,1-5 0,0-5 0,0-3 0,-1-2 0,2 1 0,-3 2 0,-1 3 0,-1 5 0,0 6 0,-1 7 0,-1 7 0,0 7 0,1 6 0,1 6 0,3 5 0,3 0 0,1 1 0,4-3 0,-1-5 0,1-3 0,1-8 0,-2-8 0,0-10 0,-3-8 0,-3-12 0,-4-6 0,-4-10 0,-4-5 0,-4-2-45,-8-3-20,-8 6 1</inkml:trace>
  <inkml:trace contextRef="#ctx0" brushRef="#br1" timeOffset="118714.7901">6509 7055 27,'-8'11'25,"-1"-1"-2,0 2 0,-2 0-2,-1 0-1,0 0-4,-2-2 1,-2 0-5,-3-1-2,-1 1-2,-1-4-1,-1 0-2,-3-2-1,-2 0-1,-2-1-1,-2 0 0,-2-3 0,-2-2-2,-3 0 2,0-1-1,-2-3 2,1-2-3,0-2 2,0-2-1,1 0 0,1-1 1,1-3-1,0-2 0,1-2 0,-2-1 0,2-2 0,0-3 1,3-1-1,0-2 0,2-1-1,1 0 3,3-3-2,0 0 0,3-2 1,2-1-2,1 0 0,2-3 0,1-1 0,1-2 0,2 0 0,0 0 0,-1 1 0,2-2 0,0-2 0,0 1 0,1 0 0,1-1 0,0-2 0,1-2 0,2 0 0,1-1 0,1 1 0,0-1 0,0-3 0,1 0 0,0 1 0,1-1 0,0-1 0,0 1 0,2-2 0,0 1 0,0 1 0,1-1 0,1 0 0,0-1 0,1 0 0,1-1 0,-1 0 0,0 0 0,1 0 0,0-1 0,0 2 0,-1-1 0,2 0 0,-3 0 0,1 3 0,-1 1 0,-1 1 0,-1 1 0,0-1 0,-2 5 0,0 2 0,-2 3 0,0 0 0,-1 0 0,-2 2 0,0 2 0,-1 1 0,-1 1 0,-1-1 0,-2 0 0,-1 5 0,1 0 0,-4 0 0,1 1 0,-1 2 0,1 1 0,-3 2 0,1 1 0,-1-1 0,1 3 0,-2 3 0,1 3 0,0 0 0,-1 1 0,-1 1 0,-1 1 0,3 3 0,-2 1 0,-1-1 0,1 1 0,-1 3 0,0 1 0,2 0 0,-3 2 0,-1-1 0,1 2 0,-1 1 0,0 0 0,0 0 0,1 1 0,-2 1 0,3 1 0,-1 0 0,2 1 0,1 0 0,1 0 0,0 2 0,3-1 0,-1-1 0,2-1 0,1 1 0,2 0 0,0 0 0,2-1 0,1-2 0,2 0 0,2 1 0,0-1 0,6 0 0,0 0 0,0 0 0,0 0 0,0 0 0,0 0 0,0 0 0,0 0 0,0 0 0,0 0 0,0 0 0,0 0 0,0 0 0,0 0 0,0 0 0,0 0 0,0 0 0,0 0 0,0 0 0,0 0 0,0 0 0,0 0 0,0 0 0,0 0 0,0 0 0,0 0 0,0 0 0,0 0 0,0 0 0,0 0 0,0 0 0,0 0 0,0 0 0,0 0 0,0 0 0,0 0 0,-7-3 0,0-1 0,7 4 0,0 0 0,0 0 0,0 0 0,0 0 0,0 0 0,0 0 0,3 8 0,-2-1 0,4 1 0,0 2 0,2 2 0,3 1 0,0 1 0,1 3 0,1 0 0,-1 0 0,1 0 0,-1-2 0,-1 0 0,-2 0 0,-3-4 0,1 0 0,-6-11 0,0 0 0,0 0 0,0 0 0,0 0 0,0 0 0,-11-2 0,0-3 0,-3-4 0,-2-3 0,0-3 0,-1-1 0,0 0 0,0 2 0,3 1 0,2 1 0,3 3 0,2 3 0,-2-1 0,9 7 0,0 0 0,0 0 0,0 0 0,0 0 0,0 0 0,0-7 0,1 0 0,3 0 0,1 0 0,1-4 0,2-1 0,2-1 0,1-1 0,1 1 0,2 1 0,-1-1 0,1 0 0,-2 3 0,1 0 0,-2 0 0,-1 2 0,-1 1 0,-3 1 0,0-1 0,-6 7 0,0 0 0,0 0 0,0 0 0,0 0 0,0 0 0,0 0 0,8 7 0,-2-1 0,-6-6 0,3 12 0,-3 0 0,1 4 0,-1 4 0,-1 1 0,-1 2 0,0 2 0,-1 1 0,-1-1 0,0-1 0,0-4 0,0-1 0,0-3 0,2-6 0,0-2 0,-1 1 0,3-9 0,0 0 0,1-13 0,-1-3 0,0-4 0,0-1 0,0-4 0,0-1 0,-1 2 0,-1 2 0,0 4 0,2 3 0,-2 5 0,1 0 0,1 10 0,0 0 0,-1 11 0,0 2 0,0 3 0,-1 1 0,0 2 0,1 2 0,-2-1 0,1-3 0,2-3 0,-2-4 0,1 0 0,1-10 0,0 0 0,0 0 0,1-8 0,1 0 0,-5-3 0,0 0-45,-1 1-11,0 1-1,-1 0-1</inkml:trace>
  <inkml:trace contextRef="#ctx0" brushRef="#br1" timeOffset="121114.9273">6797 5318 11,'-4'8'22,"2"2"-3,0-1-1,0 1-3,0-2-3,2 0-3,0-1-1,0-7-2,0 0-2,9 3-1,-1-3-1,-2-3 1,0-1-1,-1-7 0,-1 0 1,-1 0-3,-1 0 3,-1-2-1,-2 3-1,-1 0 1,0-1 0,2 11 0,-9-2 1,2 3 1,-1 3-1,1 4 2,-1 3 2,2 4-1,-1 1 1,2 0-1,1 1 0,2 1-1,2-1-1,1-4 1,3-2-3,-1-1 2,7-9-2,-1-1 0,1-3 0,-1-5 0,0-4-1,0-2 0,-3-3 0,0-2 0,-3 1-1,-1-1 1,-3 1-2,-1 1 1,-2 4 0,-1 3 1,-2 4-1,0 4 1,0 2 0,1 5-1,-1 2 1,2 3 1,1 1-2,1 2 0,3 1 2,1 0-1,3-1-1,0-2 1,2-3 1,1-3-1,2-2 1,0-4 0,-1-5-1,2-2 0,-2-2 1,-2-4-1,-1-2-1,-1-1 1,-4 0-1,-2 3 0,-2 3-1,-2 3 1,-2 3-1,0 4 1,-1 5 0,0 5 0,1 5 0,1 2 1,1 3 0,1 1 1,3 0-2,2 0 0,2-1 0,1-5 0,3-3 0,0-3 0,1-5 0,3-4 0,-3-5 0,2-5 0,-1-5 0,-3-2 0,-2 0 0,-2-2 0,-2 1 0,-3 2 0,-2 3 0,-2 4 0,-1 6 0,1 5 0,0 3 0,0 4 0,2 4 0,2 1 0,1 0-14,3 1-35,5 0-4,-1-5 2,3 0-1</inkml:trace>
  <inkml:trace contextRef="#ctx0" brushRef="#br1" timeOffset="123425.0595">3698 4901 21,'0'0'36,"0"0"-2,0 0-8,0 0-2,0 0-8,0 0-2,0 0-5,-1 11-1,2 0 0,1 0-4,2-1 2,1-2-2,0 0 0,3-5 0,-1-2-1,2-2 1,-2-4-1,0-1-1,-2-3 0,-1-2-1,-2-1 1,-3 0-1,-1-1 1,-3 1 1,-2 0-1,-1 3 0,-1 3 0,-3 4 0,1 2 1,-1 6 0,-1 5-3,3 4 0,0 3 0,3 3 0,2-1 0,5 1 0,1 0 0,5-2 0,3-5 0,2-4 0,2-4 0,1-4 0,0-6 0,0-5 0,-2-5 0,-1-4 0,-3-4 0,-3-1 0,-4-1 0,-1 1 0,-4 1 0,-2 3 0,-2 4 0,-1 5 0,-3 6 0,0 6 0,-2 5 0,2 4 0,2 5 0,0 4 0,3 3 0,4 0 0,2 0 0,5-2 0,3-1 0,4-3 0,2-6 0,2-4 0,0-6 0,1-4 0,-3-6 0,1-4 0,-3-6 0,-2-1 0,-3-1 0,-4-1 0,-2 1 0,-4 1 0,-3 5 0,-2 4 0,-1 5 0,-2 6 0,1 7 0,-1 5 0,1 6 0,2 5 0,2 2 0,2 1 0,3-2 0,4-1 0,3-5 0,3-5 0,5-6 0,0-6 0,3-7 0,2-5 0,-2-5 0,-2-5 0,-1-4 0,-4-1 0,-5-1 0,-3 2 0,-5 2 0,-2 5 0,-5 6 0,-2 7 0,-3 5 0,1 7 0,-1 6 0,2 3 0,2 4 0,2 1 0,2 0 0,6-2 0,2-1 0,5-4 0,4-2 0,4-6-16,2-8-42,2-6 1,0-6-4</inkml:trace>
  <inkml:trace contextRef="#ctx0" brushRef="#br1" timeOffset="124396.115">4043 4855 29,'0'0'34,"0"0"0,0 0-22,9-8-1,0 1-4,-1-1-3,3-2-11,0 2-18,0-3-11,1 1 1</inkml:trace>
  <inkml:trace contextRef="#ctx0" brushRef="#br1" timeOffset="124562.1245">4286 4647 11,'7'-3'31,"-1"-1"-4,-6 4-8,5-10-8,2 0-17,4 2-23,-1-4 1,5 1-2</inkml:trace>
  <inkml:trace contextRef="#ctx0" brushRef="#br1" timeOffset="124726.1339">4607 4474 10,'8'2'31,"0"-1"0,-8-1-8,8-8-18,-1-1-23,5 2-11,0-5-2</inkml:trace>
  <inkml:trace contextRef="#ctx0" brushRef="#br1" timeOffset="124916.1448">5016 4311 33,'7'0'36,"-1"3"1,1-1-11,-7-2-14,0 0-5,8-9-10,1 2-12,2-3-14,7 3-8,0-4 0</inkml:trace>
  <inkml:trace contextRef="#ctx0" brushRef="#br1" timeOffset="125078.154">5395 4204 33,'8'0'33,"0"-1"-6,-8 1-6,8-6-15,2 0-16,2 1-14,3-4-8,7 1-3</inkml:trace>
  <inkml:trace contextRef="#ctx0" brushRef="#br1" timeOffset="125253.164">5757 4088 24,'10'-4'39,"-1"4"-2,-2-2-5,-1 2-8,2-2-5,0 0-8,2-2-6,3 1-8,2 0-15,1-5-24,5 3-1,1-3 1,2 4 0</inkml:trace>
  <inkml:trace contextRef="#ctx0" brushRef="#br1" timeOffset="125416.1734">6140 4043 21,'10'4'37,"-10"-4"0,0 0-2,7-2-26,1 2-18,0-2-14,2 4-13,1-4-1</inkml:trace>
  <inkml:trace contextRef="#ctx0" brushRef="#br1" timeOffset="125713.1903">6565 4202 15,'4'8'33,"-4"-8"-6,0 0-7,9 10-8,-2-3-10,2 0-8,1 1-9,0-2-8,4 4-2,-2-2 2</inkml:trace>
  <inkml:trace contextRef="#ctx0" brushRef="#br1" timeOffset="125882.2">6720 4344 33,'6'13'29,"-4"-2"3,2-1-5,-3 0-6,1 0-6,1-1-6,-1 0-2,1 0-4,0 1-1,2 0-6,1 1-8,-1 3-11,1-3-16,1 5-1,-2-1-1</inkml:trace>
  <inkml:trace contextRef="#ctx0" brushRef="#br1" timeOffset="126457.2329">6822 4691 21,'-1'13'34,"2"3"1,-2-2-10,0-2-8,1 0-9,0 1-3,0-2-4,0 1-1,2 1-1,1-1-2,0 0 0,0 2-3,1 0 2,0-1-1,0 1 0,0 0 1,0 0 1,-1 2 0,-1 0 0,1-1 3,-1-1-2,-1 1 1,0 1 3,1-3 0,-1 0 3,-1-2 1,0-1 3,-3-2 1,3 0 3,-2-1 1,2-7 0,0 0-1,0 0-3,-5 4 0,-2 0-3,7-4-2,-9-4-2,1-2-1,0 0 0,-1 1 1,1 0 0,1-1 0,0-1 0,7 7 0,1-9 0,3 1-1,-2 0-1,9 2 0,2 0-1,0 2 0,1 0 1,1 2-1,-2 0 0,-1 2 2,-3 3-2,-2 0 0,-2 0 0,-7 5 0,-3 1 0,-3 1 0,-3 1 0,1-1 0,-3 0 0,2-1-26,2 1-26,-2-3-1,4-1 0</inkml:trace>
  <inkml:trace contextRef="#ctx0" brushRef="#br0" timeOffset="131447.5183">13016 5453 35,'0'0'42,"0"0"2,0 0-16,1-11-4,4 0-6,3-4-2,4-1-3,3-4-1,5-3-2,4-6 3,4-2-13,4-4 0,4-4 0,2-3 0,3-2 0,2-4 0,3-1 0,3-3 0,2 0 0,1-3 0,1-2 0,-2 1 0,1-1 0,-2 4 0,-3 2 0,-4 4 0,-3 1 0,-5 5 0,-2 3 0,-4 4 0,-4 4 0,-3 1 0,-2 2 0,0 1 0,-6 3 0,3 3 0,-4-1-8,1 4-28,-2 1-10,-1 1-3,-2 2-1,-1 2 5</inkml:trace>
  <inkml:trace contextRef="#ctx0" brushRef="#br0" timeOffset="131995.5497">14146 4130 4,'0'0'25,"0"0"0,0 0-1,0 0 0,9 9-2,1-1 0,1 2-3,1 2-2,3 3-4,0 2-2,4 4-1,1 2-1,3 4-1,2 3 1,3 3-1,0 1-3,3 3-5,4 0 0,-1 3 0,2 1 0,2 3 0,0-2 0,1 2 0,0-1 0,-1 1 0,-1 0 0,0-1 0,-3-2 0,0-3 0,-3-2 0,-2-2 0,-1-1 0,-3-3 0,-2-4 0,-3-4 0,0-2 0,-3-2 0,-2-2 0,0-2 0,-4-3 0,1-2 0,-3 0 0,0-1 0,-3-2 0,1-1 0,-7-5 0,0 0 0,7 5 0,-1 0 0,-6-5 0,0 0 0,0 0 0,0 0 0,0 0 0,0 0 0,0 0 0,0 0 0,0 0 0,0 0 0,0 0 0,0 0 0,0 0-55,0 0-6,0 0 0,0 0 4</inkml:trace>
  <inkml:trace contextRef="#ctx0" brushRef="#br0" timeOffset="132394.5725">15145 5271 12,'0'0'42,"0"0"5,0 0-6,0 0-8,0 0-5,7-5-3,-1-7-3,4-2-17,1-7-5,4-2 0,3-8 0,4-4 0,4-10 0,8-7 0,3-7 0,6-3 0,2-6 0,5-1 0,1-1 0,1 4 0,0 3 0,-2 3 0,-4 6 0,-4 6 0,-4 8 0,-5 5 0,-5 5 0,-6 3 0,-4 6 0,-4 5 0,-5 5 0,-2 3 0,3 0 0,-10 8 0,0 0 0,0 0-14,0 0-48,0 0-2,1-11 2</inkml:trace>
  <inkml:trace contextRef="#ctx0" brushRef="#br0" timeOffset="133101.6129">15935 3245 33,'1'-7'45,"-1"-1"3,2 19 0,2-1-26,0 6-4,0 5 0,3 7 1,-2 3-15,3 7-4,-2 1 0,1 4 0,-2 4 0,0 3 0,-2 1 0,0 0 0,-1-2 0,-1 0 0,1-3 0,-1 0 0,0-7 0,0-3 0,0-3 0,-1-4 0,1-4 0,1-5 0,-2-5 0,0-4 0,1 0 0,-1-2 0,0-9 0,0 0 0,0 0 0,2-13-38,-2-5-23,0-4 1,0-8 0</inkml:trace>
  <inkml:trace contextRef="#ctx0" brushRef="#br0" timeOffset="133770.6512">15944 2312 27,'-2'-27'49,"-1"7"2,0-1 3,3 21-21,0 0-10,-19-5-5,0 0-18,5 27 0,-3 9 0,-1 6 0,-2 8 0,2 2 0,2 6 0,4 3 0,6 0 0,4-2 0,9-4 0,5-10 0,7-10 0,6-8 0,5-10 0,1-13 0,0-11 0,-1-10 0,-2-10 0,-3-8 0,-5-8 0,-6-3 0,-5-2 0,-5 1 0,-3 3 0,-4 2 0,-4 6 0,0 11 0,-5 6 0,0 0-44,12 24-18,0 0 4,0 0-2</inkml:trace>
  <inkml:trace contextRef="#ctx0" brushRef="#br0" timeOffset="134064.668">16392 2200 59,'0'0'53,"0"0"-2,0 0 4,-4 22-22,4 6-29,0 2-4,1 6 0,1 2 0,0 4 0,1-2 0,0 1 0,-1 1 0,-2-6 0,2-4 0,-3-4-52,0 0-4,1-28 1,0 0-2</inkml:trace>
  <inkml:trace contextRef="#ctx0" brushRef="#br0" timeOffset="134241.6781">16326 2484 76,'11'-23'45,"2"-2"0,-13 25-17,25-11-24,-1 0-9,0-4-12,1 0-28,-3-9 3,1-4-4</inkml:trace>
  <inkml:trace contextRef="#ctx0" brushRef="#br0" timeOffset="134424.6886">16589 2016 47,'0'0'52,"0"20"0,0 4 2,0 4-27,0 7-8,-2 5-15,2 8-4,-1 5 0,1 0 0,0 2 0,-2 0-39,0 0-15,-2-1 0,-1-4 0</inkml:trace>
  <inkml:trace contextRef="#ctx0" brushRef="#br0" timeOffset="135711.7622">16015 4170 18,'0'0'36,"0"0"-12,0 0-1,0 0-6,0 0-2,0 0-3,0 0-2,0 0 1,7 2 2,-1 0-1,-6-2 0,0 0 0,10 12-2,-2-1-2,1 1 0,1-2-3,0 2 0,0 0-1,2 1-4,1 0 0,0 1 0,1 0 0,1 2 0,1-1 0,0 2 0,2 0 0,0 0 0,1 0 0,1-1 0,0-1 0,1 0 0,-2-1 0,1 0 0,-1 1 0,1 0 0,-3 1 0,1 1 0,-2 0 0,0 0 0,-1-2 0,1 1 0,1 0 0,-1 1 0,2 0 0,-1 0 0,1 1 0,-1 2 0,3 1 0,-1 1 0,0 0 0,1-2 0,1 1 0,0-1 0,0-2 0,2 0 0,1 0 0,-2-1 0,0 0 0,-1 1 0,-1-1 0,-1-2 0,-3 1 0,-1 0 0,0-2 0,-4-2 0,-1-1 0,1-3 0,-3-1 0,-2 0 0,2 0 0,-8-7 0,0 0 0,0 0 0,0 0 0,0 0 0,0 0 0,0 0 0,0 0 0,0 0 0,0 0 0,0 0 0,0 0 0,0 0 0,0 0 0,0 0 0,0 0 0,0 0 0,0 0 0,0 0 0,0 0 0,0 0 0,0 0 0,0 0 0,0 0 0,0 0-33,1-10-33,-2 0 2</inkml:trace>
  <inkml:trace contextRef="#ctx0" brushRef="#br0" timeOffset="138275.9089">17002 5025 40,'0'0'50,"0"0"2,0 0-13,0 0-7,0 0-9,0 0-4,0 0-19,0 0 0,-7 10 0,1 0 0,2 1 0,0 2 0,2 2 0,-2 0 0,4 0 0,2-4 0,2-2 0,2-1 0,2-3 0,2-5 0,1-5 0,1-4 0,-1-4 0,-1-4 0,-2-3 0,-3-4 0,-4 0 0,-3 1 0,-4 1 0,-4 3 0,-5 5 0,-1 5 0,-4 7 0,0 7 0,-1 6 0,0 4 0,-1 5 0,3 4 0,5 2 0,5 1 0,6 2 0,5-3 0,7-4 0,4-2 0,6-4 0,1-6 0,5-5 0,-1-7 0,1-6 0,-4-5 0,-2-7 0,-3-6 0,-4-4 0,-4-2 0,-5 0 0,-5 1 0,-3 2 0,-6 5 0,-3 7 0,-5 9 0,-3 8 0,-2 7 0,1 6 0,0 5 0,0 5 0,5 5 0,3 2 0,4 0 0,7-1 0,5 0 0,5-2 0,6-2 0,4-5 0,4-7 0,3-5 0,3-6 0,1-8 0,-1-7 0,-1-7 0,-5-6 0,-3-3 0,-4-2 0,-6-1 0,-6 1 0,-6 3 0,-6 4 0,-5 6 0,-5 6 0,-4 7 0,-5 8 0,-1 9 0,-2 7 0,2 6 0,3 3 0,2 4 0,7 2 0,8-2 0,7 0 0,9-3 0,8-4 0,7-6 0,4-5 0,5-6 0,1-7 0,0-7 0,-2-9 0,-2-9 0,-4-4 0,-5-6 0,-5-6 0,-7-3 0,-5 2 0,-6 2 0,-6 4 0,-6 8 0,-3 7 0,-5 10 0,-1 10 0,-2 8 0,1 6 0,3 6 0,1 6 0,4 5 0,7 2 0,6 1 0,7-1 0,7-1 0,6-4 0,7-3 0,4-6 0,1-7 0,3-7 0,2-10 0,0-6 0,-3-8 0,-1-8 0,-5-6 0,-5-3 0,-3-2 0,-7 0 0,-5 1 0,-7 5 0,-4 6 0,-5 9 0,-5 8 0,-3 8 0,-3 9 0,-1 6 0,1 8 0,1 7 0,4 5 0,3 1 0,8 1 0,6-1 0,7-2 0,5-3 0,6-4 0,5-10 0,3-5 0,3-9 0,0-7 0,0-8 0,-2-10 0,-3-7 0,-3-6 0,-4-1 0,-7-1 0,-6 1 0,-5 1 0,-6 8 0,-7 8 0,-5 9 0,-5 9 0,-4 9 0,0 9 0,-3 8 0,3 5 0,3 5 0,6 1 0,6 2 0,9-2 0,8-3 0,9-3 0,7-7 0,6-6 0,5-6 0,3-8 0,0-8 0,0-10 0,-3-8 0,-2-8 0,-7-4 0,-5-2 0,-5-2 0,-7 2 0,-7 2 0,-7 8 0,-4 9 0,-5 10 0,-6 8 0,2 7 0,-4 9 0,3 7 0,7 4 0,3 4 0,8 0 0,7-1 0,9 0 0,4-4 0,7-7 0,2-6 0,3-3 0,-4-7 0,-2-6-41,-2-7-22,-7-6 1</inkml:trace>
  <inkml:trace contextRef="#ctx0" brushRef="#br0" timeOffset="140690.047">6910 5614 42,'0'0'39,"2"-11"-5,0 2-3,-2-1-2,-1 0-3,1 10-3,0 0-2,-3-9-11,1 0-10,2 9 0,0 0 0,-6 6 0,0 3 0,-1 2 0,1 2 0,0 1 0,2 2 0,1 0 0,2 0 0,2-2 0,2-4 0,0 0 0,4-7 0,2-3 0,-2-3 0,1-3 0,0-4 0,-1-4 0,-2-4 0,-3-1 0,-3-1 0,-4 1 0,-3 1 0,-4 4 0,-5 6 0,-6 6 0,0 8 0,-3 5 0,-1 6 0,1 6 0,3 5 0,6 1 0,5 1 0,8 0 0,8-3 0,8-4 0,9-4 0,6-5 0,6-8 0,0-6 0,3-6 0,-2-4 0,-3-5 0,-5-5 0,-8-5 0,-7-3 0,-7-2 0,-6 1 0,-8 0 0,-7 0 0,-6 4 0,-3 6 0,-2 7 0,-2 7 0,-1 7 0,2 6 0,3 6 0,4 5 0,5 4 0,7 1 0,4 0 0,7 1 0,7-1 0,3-2 0,6-5 0,3-5 0,3-5 0,0-5 0,1-5 0,0-6 0,-2-6 0,-3-5 0,-4-5 0,-4-2 0,-4-1 0,-6-1 0,-4 2 0,-6 2 0,-4 7 0,-7 6 0,-3 8 0,-3 10 0,-3 8 0,0 8 0,-1 7 0,4 3 0,2 4 0,7 3 0,7 0 0,6-4 0,8-5 0,6-6 0,7-7 0,8-5 0,4-8 0,2-8 0,1-7 0,-3-6 0,-2-6 0,-5-5 0,-5-5 0,-8-5 0,-4 1 0,-7 1 0,-7 2 0,-6 2 0,-5 7 0,-4 9 0,-4 10 0,-2 13 0,-1 9 0,0 7 0,2 6 0,3 6 0,7 3 0,5-1 0,8-1 0,9-5 0,8-6 0,8-6 0,6-7 0,4-7 0,4-9 0,1-7 0,-2-6 0,-2-5 0,-4-7 0,-6-5 0,-7-3 0,-5 0 0,-9 2 0,-7 3 0,-8 4 0,-5 5 0,-7 11 0,-3 10 0,-4 12 0,-2 10 0,1 8 0,3 8 0,3 4 0,7 5 0,6 0 0,9-6 0,10-4 0,11-5 0,7-8 0,8-9 0,5-8 0,4-11 0,1-6 0,-1-4 0,-4-8 0,-6-7 0,-5-5 0,-8-3 0,-9-2 0,-7 1 0,-6 1 0,-7 4 0,-5 5 0,-3 11 0,-4 9 0,-1 9 0,1 11 0,1 8 0,4 8 0,5 5 0,6 3 0,6 0 0,8-2 0,7-1 0,7-6 0,5-7 0,4-7 0,4-8 0,1-7 0,-3-6 0,-1-7 0,-4-9 0,-3-7 0,-5-3 0,-7-1 0,-6 0 0,-5 1 0,-4 4 0,-8 8 0,-3 10 0,-4 13 0,-3 10 0,1 14 0,0 8 0,1 6 0,4 5 0,4 2 0,7-2 0,6-4 0,7-7 0,6-9 0,6-8 0,5-8 0,1-9 0,2-7 0,-2-5 0,-1-5 0,-6-5 0,-3-4 0,-5 3 0,-8 0 0,-5 7 0,-6 5-52,-5 6-11,-6 9 1</inkml:trace>
  <inkml:trace contextRef="#ctx0" brushRef="#br0" timeOffset="145111.2998">17102 5056 18,'0'0'30,"0"0"0,0 0 0,0 0-5,0 0-3,0 0-2,2-9-4,-2-1-1,0 10-2,6-11-1,1 0-2,1 0 1,2-5-8,4 1-3,4-5 0,4-2 0,6-5 0,5-2 0,4-5 0,6-4 0,4-8 0,4-3 0,2-3 0,3-4 0,-1-1 0,0 0 0,-1 2 0,-4 2 0,-3 6 0,-8 4 0,-5 6 0,-7 6 0,-6 6 0,-5 6 0,-6 4 0,-2 4 0,-2 0 0,-6 11 0,3-8-7,-2-1-54,-1 9-1,0 0 0</inkml:trace>
  <inkml:trace contextRef="#ctx0" brushRef="#br0" timeOffset="145751.3365">17906 3322 11,'4'-15'41,"-3"2"4,-1 0 2,0 13-18,2 9-8,2 5-4,-3 2-4,3 7 1,-2 4-1,2 6-9,-1 3-4,0 2 0,2 1 0,-4 0 0,2-1 0,-2-2 0,0-6 0,-1-4 0,0-3 0,0-6 0,0-2-13,0-5-40,2 0-3,-2-10 1,-2-12 0</inkml:trace>
  <inkml:trace contextRef="#ctx0" brushRef="#br0" timeOffset="146021.3519">18087 3310 21,'8'-2'48,"-5"14"2,-2 3 2,-1 5-21,1 8-12,-2 1-1,1 6-4,-1 2-12,1 2-2,0-1 0,0 0 0,0-2 0,0-5 0,0-4 0,-1-4 0,2-2 0,-2-5-39,-1-8-17,0 0 2,0-16-1</inkml:trace>
  <inkml:trace contextRef="#ctx0" brushRef="#br0" timeOffset="146480.3782">18073 2565 37,'0'0'44,"0"0"3,0 0 2,-17 9-30,-2 0-5,9 20-2,-1 6-1,4 8 1,-2 1-2,6 5-10,3 0 0,4 0 0,5-4 0,4-6 0,4-7 0,4-8 0,1-9 0,2-9 0,-1-10 0,0-9 0,-1-9 0,-3-12 0,-3-8 0,-5-5 0,-5-2 0,-3-3 0,-5 2 0,-4 4 0,-3 5 0,-3 9 0,1 10 0,-2 0 0,-5 21-54,1-1-5,17 2 2,-22 36-1</inkml:trace>
  <inkml:trace contextRef="#ctx0" brushRef="#br0" timeOffset="147675.4465">16956 5141 36,'0'0'43,"0"0"3,0 0-5,-3 9-20,2 1-3,1 4-3,0 4-2,1 7 0,1 6-4,2 8-9,0 5 0,1 11 0,1 6 0,0 9 0,1 2 0,0 5 0,1 3 0,-2-2 0,0-2 0,1-4 0,-1-9 0,1-6 0,-1-6 0,-1-8 0,1-9 0,-1-9 0,0-5 0,-3-6 0,2-4 0,-1 0 0,-3-10 0,0 0 0,0 0 0,0 0 0,0 0 0,0 0 0,0 0 0,0 0 0,0 0 0,0 0 0,0 0 0,0 0 0,0 0 0,0 0 0,0 0 0,0 0 0,0 0 0,-7 3 0,1 1 0,0 3 0,-3 2 0,-2 2 0,-2 2 0,-3 4 0,-6 6 0,-3 5 0,-8 5 0,-4 6 0,-9 6 0,-6 5 0,-6 9 0,-4 3 0,-3 0 0,-2 0 0,0-1 0,3-3 0,4-6 0,7-5 0,5-9 0,8-6 0,6-5 0,7-7 0,8-4 0,5-6 0,4-4 0,4-2 0,-1 0 0,7-4 0,0 0 0,0 0 0,0 0 0,0 0 0,0 0 0,0 0 0,0 0 0,0 0 0,0 0 0,0 0 0,0 0 0,0 0 0,0 0 0,0 0 0,0 0-31,0 0-36,0 0 1</inkml:trace>
  <inkml:trace contextRef="#ctx0" brushRef="#br2" timeOffset="158184.0476">17692 5028 7,'0'0'40,"-1"-9"-6,-1-1-4,2 10-5,0 0 0,0 0-2,0 0-4,0 0-4,0 0-1,-4 8-2,-2-1-1,0 4-11,-3 1 0,1 4 0,-3 2 0,-3 5 0,-1 1 0,-1 2 0,-1 3 0,-2 0 0,-1 0 0,-1-2 0,0-1 0,1-3 0,-1-3 0,1-5 0,-1-6 0,3-6 0,1-4 0,2-4 0,4-4 0,1-4 0,4-1 0,4-2 0,4-1 0,3 2 0,4-1 0,2 1 0,5 3 0,1 2 0,2 5 0,2 2 0,1 4 0,2 4 0,-1 4 0,1 2 0,0 2 0,-1 3 0,0 2 0,-1 3 0,-2 1 0,0 0 0,-3 0 0,-1 0 0,-2-2 0,0-2 0,-3-4 0,-2-3 0,-2 0 0,1-1 0,-8-10-17,7-5-42,-3-3-1,-2-4 0</inkml:trace>
  <inkml:trace contextRef="#ctx0" brushRef="#br2" timeOffset="159469.1211">16250 3779 37,'0'-7'42,"-2"-1"4,2 8 1,0 0-26,2 11-5,1 2-3,3 5-2,0 4-2,3 7 1,1 3-7,0 3-3,0 2 0,0 1 0,-1-2 0,-1-2 0,-2-6 0,1-4 0,-2-4 0,-2-6 0,1-3 0,-2-1-10,-2-10-5,-4-12-6,0-4-3,-3-7-3,1-5 4,-5-8 5,-1-4 8,0-2 9,-1-2 8,0 3 7,1 0 7,2 3 2,0 3 0,4 4-1,1 2-5,4 4-1,3-1-10,3 2-6,2 0 0,4 1 0,2 3 0,3 2 0,2 1 0,1 3 0,0 4 0,2 4 0,-1 3 0,0 5 0,-2 1 0,0 4 0,-2 4 0,0 1 0,-3 0 0,-4 1 0,-2 2 0,-6 0 0,-1 3 0,-6 1 0,-4 1 0,-4-1 0,-2-1 0,-2-1 0,1-1 0,2-2 0,2-6 0,3-2 0,3-2 0,0 0 0,7-4 0,0 0 0,8-3 0,2 0 0,2 1 0,2-1 0,2-1 0,2 3 0,2 1 0,1 2 0,-1 2 0,-2 2 0,0 1 0,-2 3 0,-2 2 0,-3 0 0,-3-1 0,-4 2 0,-3 2 0,-4 0 0,-7 2 0,-1 0 0,-7-2 0,-1 0 0,-3 1 0,-1-3 0,0-2 0,0-6 0,6 1 0,2-4 0,3-4-62,3-2-1,5-5-1</inkml:trace>
  <inkml:trace contextRef="#ctx0" brushRef="#br2" timeOffset="160056.1546">20459 3235 20,'0'0'42,"5"9"-10,0 3-5,0 6 0,1 6 1,2 8-2,-1 3-3,1 9-6,-1 4-4,0 3-13,-2 1 0,-1-1 0,0-6 0,-2-5 0,0-4 0,-1-6 0,0-8 0,-1-10 0,-1 0-14,1-12-23,-3-20-14,1-6-2,-3-14-1</inkml:trace>
  <inkml:trace contextRef="#ctx0" brushRef="#br2" timeOffset="160500.18">20459 3244 72,'-6'-60'51,"3"7"-4,3 10-12,9 12-11,2 6-10,9 8-4,4 4-8,4 6-2,4 4 0,3 6 0,0 5 0,1 4 0,-5 3 0,-6 3 0,-7 1 0,-5 2 0,-8 0 0,-10 2 0,-5 1 0,-8-3 0,-5-3 0,-2-1 0,-1-1 0,2-3 0,2-2 0,5-5 0,4-4 0,1 0 0,12-2 0,12-6 0,4 2 0,4 0 0,4 3 0,3 3 0,3 4 0,0 3 0,-1 6 0,-3 4 0,-4 4 0,-4 1 0,-6 1 0,-7-1 0,-8 0 0,-5-1 0,-6-3 0,-6-2 0,-1-3 0,-5-7 0,1-6-16,0-9-44,4-7-1,4-8 0</inkml:trace>
  <inkml:trace contextRef="#ctx0" brushRef="#br2" timeOffset="160711.1921">20964 3128 78,'22'1'52,"-6"0"0,-3-1-15,-2 2-18,0-2-6,1 0-9,4-1-21,4 0-34,-1-2-2,3-1 1,-1-5 0</inkml:trace>
  <inkml:trace contextRef="#ctx0" brushRef="#br2" timeOffset="161312.2265">21463 2706 39,'3'9'48,"-3"4"-1,1 10 4,1 8-33,-2 7-4,1 10-1,-1 7-1,2 6-2,-2 0-7,2 2-3,-1-5 0,0-6 0,-1-9 0,1-8 0,0-7 0,0-7 0,0-9 0,0-1 0,4-18 0,1-7 0,3-6 0,1-6 0,2-3 0,0-2 0,5 1 0,-3 3 0,2 4 0,1 8 0,-3 8 0,2 9 0,0 6 0,0 7 0,1 4 0,-1 4 0,-1 3 0,-2 2 0,2 2 0,-4-3 0,-1 0-41,1-1-16,-1-9 1,0-6 0</inkml:trace>
  <inkml:trace contextRef="#ctx0" brushRef="#br2" timeOffset="161524.2386">21854 3143 60,'0'0'49,"7"9"-1,0 4 1,0 1-34,-1 0-9,3 2-2,1 1-1,2 1-3,3-1-10,-1-3-23,0-8-16,4-4 1,-3-6-3</inkml:trace>
  <inkml:trace contextRef="#ctx0" brushRef="#br2" timeOffset="161741.251">22089 3075 66,'-2'16'53,"0"6"1,-5 5-1,-1 2-35,-1 8-7,-1 5-11,-1 5 0,-1 0 0,0 4 0,0-2 0,-1-2 0,3-2 0,2-5-53,1-8-3,4-9 0,2-11 0</inkml:trace>
  <inkml:trace contextRef="#ctx0" brushRef="#br2" timeOffset="161960.2636">22551 3119 98,'16'-8'56,"-1"-1"2,-30 11-15,-10 4-43,-5 3 0,-5 7 0,-3 7 0,0 3 0,2 4 0,5 3 0,8 3 0,9-1 0,9-1 0,10-6 0,10-6 0,8-10-5,6-6-43,6-10-10,-2-12 3,1-9-1</inkml:trace>
  <inkml:trace contextRef="#ctx0" brushRef="#br2" timeOffset="162183.2763">22520 2782 68,'-11'-10'52,"0"16"0,1 12 1,3 6-33,1 13-12,2 8-6,3 8-2,2 1 0,5 2 0,2 0 0,4-2 0,3-4 0,-1-8 0,4-7-38,2-8-18,0-10 1,1-10-1</inkml:trace>
  <inkml:trace contextRef="#ctx0" brushRef="#br2" timeOffset="162478.2932">22752 3135 60,'7'4'55,"-4"7"-3,1 8 4,-1 6-34,0 3-12,0 5-10,1 1 0,0-1 0,-1-5 0,1-2 0,-1-5 0,-2-6 0,-2-7 0,1 0 0,-4-23 0,-1-7 0,1-7 0,1-6 0,0-7 0,3-2 0,0 0 0,4 3 0,2 4 0,1 6 0,3 6 0,1 6 0,4 9-2,3 5-54,1 2-1,4 3 3,3 0-2</inkml:trace>
  <inkml:trace contextRef="#ctx0" brushRef="#br2" timeOffset="162755.309">23200 3047 82,'0'0'60,"-11"12"-1,-8 0-5,-4 2-54,-6-1 0,2 5 0,-1 5 0,2 2 0,6 1 0,5 1 0,12 1 0,6-1 0,5-3 0,7-2 0,3-6 0,2-6 0,2-6 0,-2-8 0,2-6 0,-6-8 0,2-2 0,-7-6 0,-3-1-41,-4 1-19,-2 2 0,-1 3 2</inkml:trace>
  <inkml:trace contextRef="#ctx0" brushRef="#br2" timeOffset="162985.3222">23280 3075 64,'0'0'53,"18"24"0,-7-4 1,4 2-36,-1-1-5,2 0-13,2 1 0,2 1 0,3 1 0,-2-2 0,4-2-38,-2-2-16,-4-4 0,0-1 0</inkml:trace>
  <inkml:trace contextRef="#ctx0" brushRef="#br2" timeOffset="163215.3353">23607 3093 97,'-23'-13'53,"-1"0"2,24 13-5,0 0-50,-17 22 0,3-1 0,-2 2 0,1 4 0,0 1 0,-1 1 0,-1-2 0,2 2 0,2-1-55,-1-4-2,1-1 2,13-23 0</inkml:trace>
  <inkml:trace contextRef="#ctx0" brushRef="#br2" timeOffset="163741.3654">23652 3108 75,'0'0'52,"-3"20"0,0 1-1,3-21-32,-12 30-13,4-1-6,4 0 0,12-3 0,2-1 0,7-2 0,4-4 0,1-5 0,2-7 0,2-9 0,-3-6-8,-5-4 0,1-6-1,2-2 5,-7 0-1,2 0 2,-16 20 5,0 0 2,21-8 4,-1 0 1,-21 30 0,-5 6-4,-2 8-5,3 5 0,-5 7 0,-1 3 0,-1 2 0,3 0 0,-2-1 0,-8-8 0,0-5 0,-7-7 0,0-6 0,-4-9 0,1-7 0,5-8 0,-2-7 0,-1 0 0,27-17 0,0-4 0,8-4 0,1-2 0,7-1 0,-2-1 0,12 1 0,5 6 0,1 1 0,7 9 0,-1 5-49,4 3-12,-6 4 1,-1 2 1</inkml:trace>
  <inkml:trace contextRef="#ctx0" brushRef="#br2" timeOffset="164177.3904">19853 2653 27,'0'0'39,"0"0"2,0 0-8,0 0-15,0 0-3,17-12-7,0-1-4,-17 13 0,14 21 0,0-1-6,-3-4-19,-1-6-23,3-1-1,-2-8 1</inkml:trace>
  <inkml:trace contextRef="#ctx0" brushRef="#br2" timeOffset="164397.403">20034 2410 51,'0'0'43,"0"0"-1,16 24 1,-3-1-43,-1-2-22,8 2-20,3-3 0,10 2 1</inkml:trace>
  <inkml:trace contextRef="#ctx0" brushRef="#br2" timeOffset="164870.43">24347 2562 0,'0'0'40,"0"0"1,0 0-3,5 33-15,-1-1-4,-4-32-7,-17 32-6,2-4-6,6-7-20,1 0-21,8-21-3,0 0 1</inkml:trace>
  <inkml:trace contextRef="#ctx0" brushRef="#br2" timeOffset="165097.443">24471 2622 22,'28'11'42,"-37"19"0,-1 5-9,-1 1-20,4 3-23,0 3-27,-2-5-3,5-1-1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919A-0263-4117-9CFF-D26068C958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5AE5-E2AA-47A7-9ACB-65BECEB6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0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919A-0263-4117-9CFF-D26068C958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5AE5-E2AA-47A7-9ACB-65BECEB6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919A-0263-4117-9CFF-D26068C958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5AE5-E2AA-47A7-9ACB-65BECEB6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919A-0263-4117-9CFF-D26068C958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5AE5-E2AA-47A7-9ACB-65BECEB6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919A-0263-4117-9CFF-D26068C958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5AE5-E2AA-47A7-9ACB-65BECEB6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0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919A-0263-4117-9CFF-D26068C958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5AE5-E2AA-47A7-9ACB-65BECEB6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9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919A-0263-4117-9CFF-D26068C958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5AE5-E2AA-47A7-9ACB-65BECEB6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9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919A-0263-4117-9CFF-D26068C958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5AE5-E2AA-47A7-9ACB-65BECEB6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7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919A-0263-4117-9CFF-D26068C958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5AE5-E2AA-47A7-9ACB-65BECEB6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6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919A-0263-4117-9CFF-D26068C958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5AE5-E2AA-47A7-9ACB-65BECEB6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919A-0263-4117-9CFF-D26068C958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5AE5-E2AA-47A7-9ACB-65BECEB6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9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919A-0263-4117-9CFF-D26068C9586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5AE5-E2AA-47A7-9ACB-65BECEB6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3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82040" y="253440"/>
              <a:ext cx="8337960" cy="2903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480" y="237960"/>
                <a:ext cx="8360640" cy="29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1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5880" y="98640"/>
              <a:ext cx="8520840" cy="6287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680" y="82440"/>
                <a:ext cx="8550360" cy="63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93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2160" y="471600"/>
              <a:ext cx="8573760" cy="4784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560" y="455040"/>
                <a:ext cx="8602200" cy="48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3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3720" y="529560"/>
              <a:ext cx="6537240" cy="5148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60" y="513000"/>
                <a:ext cx="6557760" cy="518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12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8840" y="288720"/>
              <a:ext cx="8013600" cy="6340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280" y="276840"/>
                <a:ext cx="8046720" cy="63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8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33960" y="610200"/>
              <a:ext cx="7975800" cy="4754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400" y="593640"/>
                <a:ext cx="8000280" cy="47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4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6240" y="612000"/>
              <a:ext cx="8571600" cy="6013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880" y="596880"/>
                <a:ext cx="8597520" cy="60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65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7840" y="431640"/>
              <a:ext cx="7853760" cy="5864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280" y="417600"/>
                <a:ext cx="7876080" cy="58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2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6880" y="373320"/>
              <a:ext cx="8629560" cy="6078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320" y="356760"/>
                <a:ext cx="8651160" cy="61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03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8680" y="259560"/>
              <a:ext cx="8530560" cy="4996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120" y="243000"/>
                <a:ext cx="8560440" cy="50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9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9600" y="317880"/>
              <a:ext cx="8533440" cy="6291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840" y="308160"/>
                <a:ext cx="8564760" cy="63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76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6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0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11160" y="143280"/>
              <a:ext cx="7999920" cy="6509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200" y="129240"/>
                <a:ext cx="8029440" cy="65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79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7560" y="576720"/>
              <a:ext cx="6682680" cy="4573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60" y="560160"/>
                <a:ext cx="6703560" cy="46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89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2240" y="314280"/>
              <a:ext cx="6766200" cy="6399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680" y="297360"/>
                <a:ext cx="6797880" cy="64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6960" y="138960"/>
              <a:ext cx="8608320" cy="6309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080" y="129960"/>
                <a:ext cx="8636760" cy="63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36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99400" y="337680"/>
              <a:ext cx="7492680" cy="5420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200" y="321120"/>
                <a:ext cx="7522920" cy="54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05520" y="324000"/>
              <a:ext cx="7842600" cy="5736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960" y="308160"/>
                <a:ext cx="7875360" cy="57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3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06440" y="437040"/>
              <a:ext cx="6376680" cy="5859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880" y="420480"/>
                <a:ext cx="6409800" cy="58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3</cp:revision>
  <dcterms:created xsi:type="dcterms:W3CDTF">2018-02-13T20:20:03Z</dcterms:created>
  <dcterms:modified xsi:type="dcterms:W3CDTF">2018-02-13T22:47:14Z</dcterms:modified>
</cp:coreProperties>
</file>